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handoutMasterIdLst>
    <p:handoutMasterId r:id="rId11"/>
  </p:handoutMasterIdLst>
  <p:sldIdLst>
    <p:sldId id="256" r:id="rId2"/>
    <p:sldId id="271" r:id="rId3"/>
    <p:sldId id="257" r:id="rId4"/>
    <p:sldId id="264" r:id="rId5"/>
    <p:sldId id="282" r:id="rId6"/>
    <p:sldId id="285" r:id="rId7"/>
    <p:sldId id="260" r:id="rId8"/>
    <p:sldId id="261" r:id="rId9"/>
    <p:sldId id="25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Slide" id="{BCB3ADAF-45C5-4C4A-9E91-4177CB8E73BB}">
          <p14:sldIdLst>
            <p14:sldId id="256"/>
          </p14:sldIdLst>
        </p14:section>
        <p14:section name="About us" id="{9DB77CE3-8923-49FA-ACB2-6BA8C7A470F8}">
          <p14:sldIdLst>
            <p14:sldId id="271"/>
          </p14:sldIdLst>
        </p14:section>
        <p14:section name="Break Slide" id="{DC9D2878-B2D6-46BE-951B-F8F92AD859BB}">
          <p14:sldIdLst>
            <p14:sldId id="257"/>
            <p14:sldId id="264"/>
          </p14:sldIdLst>
        </p14:section>
        <p14:section name="Portfolio" id="{1C2353D5-C83A-4D98-9E0D-59D8298254FC}">
          <p14:sldIdLst>
            <p14:sldId id="282"/>
            <p14:sldId id="285"/>
          </p14:sldIdLst>
        </p14:section>
        <p14:section name="Quote" id="{1D88026E-AE0F-472E-8F07-5F227C715974}">
          <p14:sldIdLst>
            <p14:sldId id="260"/>
          </p14:sldIdLst>
        </p14:section>
        <p14:section name="Pricing List" id="{85B8B4F4-E0F3-4CB2-9F1D-93B17FFB2992}">
          <p14:sldIdLst>
            <p14:sldId id="261"/>
          </p14:sldIdLst>
        </p14:section>
        <p14:section name="Ending Slide" id="{74D51DF5-94FB-44C2-BEFB-73D911B69618}">
          <p14:sldIdLst>
            <p14:sldId id="25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82864"/>
    <a:srgbClr val="FFD732"/>
    <a:srgbClr val="000000"/>
    <a:srgbClr val="F9BAC5"/>
    <a:srgbClr val="0D89A0"/>
    <a:srgbClr val="31BFD8"/>
    <a:srgbClr val="095663"/>
    <a:srgbClr val="F2F2F2"/>
    <a:srgbClr val="068199"/>
    <a:srgbClr val="0684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08" autoAdjust="0"/>
    <p:restoredTop sz="94660"/>
  </p:normalViewPr>
  <p:slideViewPr>
    <p:cSldViewPr snapToGrid="0">
      <p:cViewPr varScale="1">
        <p:scale>
          <a:sx n="115" d="100"/>
          <a:sy n="115" d="100"/>
        </p:scale>
        <p:origin x="414" y="126"/>
      </p:cViewPr>
      <p:guideLst/>
    </p:cSldViewPr>
  </p:slideViewPr>
  <p:notesTextViewPr>
    <p:cViewPr>
      <p:scale>
        <a:sx n="1" d="1"/>
        <a:sy n="1" d="1"/>
      </p:scale>
      <p:origin x="0" y="0"/>
    </p:cViewPr>
  </p:notesTextViewPr>
  <p:notesViewPr>
    <p:cSldViewPr snapToGrid="0">
      <p:cViewPr varScale="1">
        <p:scale>
          <a:sx n="65" d="100"/>
          <a:sy n="65" d="100"/>
        </p:scale>
        <p:origin x="2299"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268D4B9-D748-4B5F-9AAA-22924F673E7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5EEC0D9-81E5-45ED-82E6-460AB72EEE7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D75FA5E-E89E-4382-824F-7BF467E68D75}" type="datetimeFigureOut">
              <a:rPr lang="en-US" smtClean="0"/>
              <a:t>6/28/2023</a:t>
            </a:fld>
            <a:endParaRPr lang="en-US"/>
          </a:p>
        </p:txBody>
      </p:sp>
      <p:sp>
        <p:nvSpPr>
          <p:cNvPr id="4" name="Footer Placeholder 3">
            <a:extLst>
              <a:ext uri="{FF2B5EF4-FFF2-40B4-BE49-F238E27FC236}">
                <a16:creationId xmlns:a16="http://schemas.microsoft.com/office/drawing/2014/main" id="{F30BA7E1-A3F1-410B-A5C7-8149673170A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5762284-7433-447C-9407-9A64B078C93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1A3E230-B7F9-4F39-A550-7ABD015212E4}" type="slidenum">
              <a:rPr lang="en-US" smtClean="0"/>
              <a:t>‹#›</a:t>
            </a:fld>
            <a:endParaRPr lang="en-US"/>
          </a:p>
        </p:txBody>
      </p:sp>
    </p:spTree>
    <p:extLst>
      <p:ext uri="{BB962C8B-B14F-4D97-AF65-F5344CB8AC3E}">
        <p14:creationId xmlns:p14="http://schemas.microsoft.com/office/powerpoint/2010/main" val="2810328564"/>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2605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EF4A2-9EAD-4D00-95E8-90B6D6D1D2CE}"/>
              </a:ext>
            </a:extLst>
          </p:cNvPr>
          <p:cNvSpPr>
            <a:spLocks noGrp="1"/>
          </p:cNvSpPr>
          <p:nvPr>
            <p:ph type="pic" sz="quarter" idx="11"/>
          </p:nvPr>
        </p:nvSpPr>
        <p:spPr>
          <a:xfrm>
            <a:off x="1" y="2219417"/>
            <a:ext cx="12191999" cy="4638583"/>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Rectangle 2">
            <a:extLst>
              <a:ext uri="{FF2B5EF4-FFF2-40B4-BE49-F238E27FC236}">
                <a16:creationId xmlns:a16="http://schemas.microsoft.com/office/drawing/2014/main" id="{C9D6C0A9-062D-41FF-9C9B-1083D805915E}"/>
              </a:ext>
            </a:extLst>
          </p:cNvPr>
          <p:cNvSpPr/>
          <p:nvPr userDrawn="1"/>
        </p:nvSpPr>
        <p:spPr>
          <a:xfrm>
            <a:off x="10076156" y="0"/>
            <a:ext cx="2115844" cy="2219417"/>
          </a:xfrm>
          <a:prstGeom prst="rect">
            <a:avLst/>
          </a:prstGeom>
          <a:solidFill>
            <a:srgbClr val="0D89A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7848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DA6FF02-19DD-404B-82F4-03632D1EC974}"/>
              </a:ext>
            </a:extLst>
          </p:cNvPr>
          <p:cNvSpPr/>
          <p:nvPr userDrawn="1"/>
        </p:nvSpPr>
        <p:spPr>
          <a:xfrm>
            <a:off x="11719728" y="1179842"/>
            <a:ext cx="472270" cy="4498311"/>
          </a:xfrm>
          <a:prstGeom prst="rect">
            <a:avLst/>
          </a:prstGeom>
          <a:solidFill>
            <a:srgbClr val="09566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2">
            <a:extLst>
              <a:ext uri="{FF2B5EF4-FFF2-40B4-BE49-F238E27FC236}">
                <a16:creationId xmlns:a16="http://schemas.microsoft.com/office/drawing/2014/main" id="{16ED9C2D-1822-40BE-B01E-2DF3459C53EB}"/>
              </a:ext>
            </a:extLst>
          </p:cNvPr>
          <p:cNvSpPr>
            <a:spLocks noGrp="1"/>
          </p:cNvSpPr>
          <p:nvPr>
            <p:ph type="pic" sz="quarter" idx="11"/>
          </p:nvPr>
        </p:nvSpPr>
        <p:spPr>
          <a:xfrm>
            <a:off x="2" y="-1"/>
            <a:ext cx="6652008" cy="685800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9768F602-2C89-4F69-96A0-634BB6F590CB}"/>
              </a:ext>
            </a:extLst>
          </p:cNvPr>
          <p:cNvSpPr>
            <a:spLocks noGrp="1"/>
          </p:cNvSpPr>
          <p:nvPr>
            <p:ph type="pic" sz="quarter" idx="12"/>
          </p:nvPr>
        </p:nvSpPr>
        <p:spPr>
          <a:xfrm>
            <a:off x="5067720" y="1179843"/>
            <a:ext cx="3168580" cy="4498312"/>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4" name="Picture Placeholder 2">
            <a:extLst>
              <a:ext uri="{FF2B5EF4-FFF2-40B4-BE49-F238E27FC236}">
                <a16:creationId xmlns:a16="http://schemas.microsoft.com/office/drawing/2014/main" id="{67CC07EB-08C3-4EB8-9B61-C881DE3BE95A}"/>
              </a:ext>
            </a:extLst>
          </p:cNvPr>
          <p:cNvSpPr>
            <a:spLocks noGrp="1"/>
          </p:cNvSpPr>
          <p:nvPr>
            <p:ph type="pic" sz="quarter" idx="13"/>
          </p:nvPr>
        </p:nvSpPr>
        <p:spPr>
          <a:xfrm>
            <a:off x="8551148" y="1179843"/>
            <a:ext cx="3168580" cy="4498312"/>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29672562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10" name="Picture Placeholder 2">
            <a:extLst>
              <a:ext uri="{FF2B5EF4-FFF2-40B4-BE49-F238E27FC236}">
                <a16:creationId xmlns:a16="http://schemas.microsoft.com/office/drawing/2014/main" id="{833B5998-FEE7-4F1B-A603-DCEC4FA7C342}"/>
              </a:ext>
            </a:extLst>
          </p:cNvPr>
          <p:cNvSpPr>
            <a:spLocks noGrp="1"/>
          </p:cNvSpPr>
          <p:nvPr>
            <p:ph type="pic" sz="quarter" idx="12"/>
          </p:nvPr>
        </p:nvSpPr>
        <p:spPr>
          <a:xfrm>
            <a:off x="5486400" y="1"/>
            <a:ext cx="6705599" cy="544010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5" name="Picture Placeholder 2">
            <a:extLst>
              <a:ext uri="{FF2B5EF4-FFF2-40B4-BE49-F238E27FC236}">
                <a16:creationId xmlns:a16="http://schemas.microsoft.com/office/drawing/2014/main" id="{A326979B-4444-48C8-8B21-1593B6D2AACE}"/>
              </a:ext>
            </a:extLst>
          </p:cNvPr>
          <p:cNvSpPr>
            <a:spLocks noGrp="1"/>
          </p:cNvSpPr>
          <p:nvPr>
            <p:ph type="pic" sz="quarter" idx="11"/>
          </p:nvPr>
        </p:nvSpPr>
        <p:spPr>
          <a:xfrm>
            <a:off x="1" y="1"/>
            <a:ext cx="5486400" cy="4699322"/>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11" name="Picture Placeholder 2">
            <a:extLst>
              <a:ext uri="{FF2B5EF4-FFF2-40B4-BE49-F238E27FC236}">
                <a16:creationId xmlns:a16="http://schemas.microsoft.com/office/drawing/2014/main" id="{7CB2B4EF-734F-4CB7-B5BA-D78A6F206618}"/>
              </a:ext>
            </a:extLst>
          </p:cNvPr>
          <p:cNvSpPr>
            <a:spLocks noGrp="1"/>
          </p:cNvSpPr>
          <p:nvPr>
            <p:ph type="pic" sz="quarter" idx="13"/>
          </p:nvPr>
        </p:nvSpPr>
        <p:spPr>
          <a:xfrm>
            <a:off x="944059" y="4699323"/>
            <a:ext cx="1486626" cy="1881659"/>
          </a:xfrm>
          <a:prstGeom prst="round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0234245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7CA46C73-EB94-4CDC-8271-662A7DE3F5D5}"/>
              </a:ext>
            </a:extLst>
          </p:cNvPr>
          <p:cNvSpPr>
            <a:spLocks noGrp="1"/>
          </p:cNvSpPr>
          <p:nvPr>
            <p:ph type="pic" sz="quarter" idx="11"/>
          </p:nvPr>
        </p:nvSpPr>
        <p:spPr>
          <a:xfrm>
            <a:off x="0" y="2592728"/>
            <a:ext cx="12192000" cy="426527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F54B76AE-2784-4CB0-8954-6EEE8E7FFD68}"/>
              </a:ext>
            </a:extLst>
          </p:cNvPr>
          <p:cNvSpPr>
            <a:spLocks noGrp="1"/>
          </p:cNvSpPr>
          <p:nvPr>
            <p:ph type="pic" sz="quarter" idx="12"/>
          </p:nvPr>
        </p:nvSpPr>
        <p:spPr>
          <a:xfrm>
            <a:off x="1066800" y="460092"/>
            <a:ext cx="2567650" cy="426527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4" name="Picture Placeholder 2">
            <a:extLst>
              <a:ext uri="{FF2B5EF4-FFF2-40B4-BE49-F238E27FC236}">
                <a16:creationId xmlns:a16="http://schemas.microsoft.com/office/drawing/2014/main" id="{8C975DAA-7B42-48D8-8A65-9A4C9D111220}"/>
              </a:ext>
            </a:extLst>
          </p:cNvPr>
          <p:cNvSpPr>
            <a:spLocks noGrp="1"/>
          </p:cNvSpPr>
          <p:nvPr>
            <p:ph type="pic" sz="quarter" idx="13"/>
          </p:nvPr>
        </p:nvSpPr>
        <p:spPr>
          <a:xfrm>
            <a:off x="4061750" y="460092"/>
            <a:ext cx="2567650" cy="2734521"/>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866311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72" name="Freeform: Shape 71">
            <a:extLst>
              <a:ext uri="{FF2B5EF4-FFF2-40B4-BE49-F238E27FC236}">
                <a16:creationId xmlns:a16="http://schemas.microsoft.com/office/drawing/2014/main" id="{D313055E-9A21-44CC-BC2A-38FE7225F98C}"/>
              </a:ext>
            </a:extLst>
          </p:cNvPr>
          <p:cNvSpPr/>
          <p:nvPr userDrawn="1"/>
        </p:nvSpPr>
        <p:spPr>
          <a:xfrm>
            <a:off x="-243840" y="974697"/>
            <a:ext cx="12847320" cy="4984962"/>
          </a:xfrm>
          <a:custGeom>
            <a:avLst/>
            <a:gdLst>
              <a:gd name="connsiteX0" fmla="*/ 0 w 10668000"/>
              <a:gd name="connsiteY0" fmla="*/ 2286663 h 4984962"/>
              <a:gd name="connsiteX1" fmla="*/ 365760 w 10668000"/>
              <a:gd name="connsiteY1" fmla="*/ 2012343 h 4984962"/>
              <a:gd name="connsiteX2" fmla="*/ 579120 w 10668000"/>
              <a:gd name="connsiteY2" fmla="*/ 2728623 h 4984962"/>
              <a:gd name="connsiteX3" fmla="*/ 899160 w 10668000"/>
              <a:gd name="connsiteY3" fmla="*/ 1677063 h 4984962"/>
              <a:gd name="connsiteX4" fmla="*/ 1188720 w 10668000"/>
              <a:gd name="connsiteY4" fmla="*/ 3322983 h 4984962"/>
              <a:gd name="connsiteX5" fmla="*/ 1752600 w 10668000"/>
              <a:gd name="connsiteY5" fmla="*/ 701703 h 4984962"/>
              <a:gd name="connsiteX6" fmla="*/ 1965960 w 10668000"/>
              <a:gd name="connsiteY6" fmla="*/ 4374543 h 4984962"/>
              <a:gd name="connsiteX7" fmla="*/ 2697480 w 10668000"/>
              <a:gd name="connsiteY7" fmla="*/ 31143 h 4984962"/>
              <a:gd name="connsiteX8" fmla="*/ 3017520 w 10668000"/>
              <a:gd name="connsiteY8" fmla="*/ 2393343 h 4984962"/>
              <a:gd name="connsiteX9" fmla="*/ 3383280 w 10668000"/>
              <a:gd name="connsiteY9" fmla="*/ 1798983 h 4984962"/>
              <a:gd name="connsiteX10" fmla="*/ 3611880 w 10668000"/>
              <a:gd name="connsiteY10" fmla="*/ 2941983 h 4984962"/>
              <a:gd name="connsiteX11" fmla="*/ 3810000 w 10668000"/>
              <a:gd name="connsiteY11" fmla="*/ 1920903 h 4984962"/>
              <a:gd name="connsiteX12" fmla="*/ 4114800 w 10668000"/>
              <a:gd name="connsiteY12" fmla="*/ 2515263 h 4984962"/>
              <a:gd name="connsiteX13" fmla="*/ 4282440 w 10668000"/>
              <a:gd name="connsiteY13" fmla="*/ 1798983 h 4984962"/>
              <a:gd name="connsiteX14" fmla="*/ 4328160 w 10668000"/>
              <a:gd name="connsiteY14" fmla="*/ 3033423 h 4984962"/>
              <a:gd name="connsiteX15" fmla="*/ 4587240 w 10668000"/>
              <a:gd name="connsiteY15" fmla="*/ 1997103 h 4984962"/>
              <a:gd name="connsiteX16" fmla="*/ 4648200 w 10668000"/>
              <a:gd name="connsiteY16" fmla="*/ 2682903 h 4984962"/>
              <a:gd name="connsiteX17" fmla="*/ 5090160 w 10668000"/>
              <a:gd name="connsiteY17" fmla="*/ 1067463 h 4984962"/>
              <a:gd name="connsiteX18" fmla="*/ 5410200 w 10668000"/>
              <a:gd name="connsiteY18" fmla="*/ 3917343 h 4984962"/>
              <a:gd name="connsiteX19" fmla="*/ 5958840 w 10668000"/>
              <a:gd name="connsiteY19" fmla="*/ 366423 h 4984962"/>
              <a:gd name="connsiteX20" fmla="*/ 6568440 w 10668000"/>
              <a:gd name="connsiteY20" fmla="*/ 4968903 h 4984962"/>
              <a:gd name="connsiteX21" fmla="*/ 6934200 w 10668000"/>
              <a:gd name="connsiteY21" fmla="*/ 1936143 h 4984962"/>
              <a:gd name="connsiteX22" fmla="*/ 7239000 w 10668000"/>
              <a:gd name="connsiteY22" fmla="*/ 3307743 h 4984962"/>
              <a:gd name="connsiteX23" fmla="*/ 7559040 w 10668000"/>
              <a:gd name="connsiteY23" fmla="*/ 1113183 h 4984962"/>
              <a:gd name="connsiteX24" fmla="*/ 7726680 w 10668000"/>
              <a:gd name="connsiteY24" fmla="*/ 2820063 h 4984962"/>
              <a:gd name="connsiteX25" fmla="*/ 7940040 w 10668000"/>
              <a:gd name="connsiteY25" fmla="*/ 2362863 h 4984962"/>
              <a:gd name="connsiteX26" fmla="*/ 8092440 w 10668000"/>
              <a:gd name="connsiteY26" fmla="*/ 3262023 h 4984962"/>
              <a:gd name="connsiteX27" fmla="*/ 8366760 w 10668000"/>
              <a:gd name="connsiteY27" fmla="*/ 1539903 h 4984962"/>
              <a:gd name="connsiteX28" fmla="*/ 8747760 w 10668000"/>
              <a:gd name="connsiteY28" fmla="*/ 3170583 h 4984962"/>
              <a:gd name="connsiteX29" fmla="*/ 9189720 w 10668000"/>
              <a:gd name="connsiteY29" fmla="*/ 1753263 h 4984962"/>
              <a:gd name="connsiteX30" fmla="*/ 9403080 w 10668000"/>
              <a:gd name="connsiteY30" fmla="*/ 2911503 h 4984962"/>
              <a:gd name="connsiteX31" fmla="*/ 9875520 w 10668000"/>
              <a:gd name="connsiteY31" fmla="*/ 1387503 h 4984962"/>
              <a:gd name="connsiteX32" fmla="*/ 10134600 w 10668000"/>
              <a:gd name="connsiteY32" fmla="*/ 3140103 h 4984962"/>
              <a:gd name="connsiteX33" fmla="*/ 10668000 w 10668000"/>
              <a:gd name="connsiteY33" fmla="*/ 686463 h 498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668000" h="4984962">
                <a:moveTo>
                  <a:pt x="0" y="2286663"/>
                </a:moveTo>
                <a:cubicBezTo>
                  <a:pt x="134620" y="2112673"/>
                  <a:pt x="269240" y="1938683"/>
                  <a:pt x="365760" y="2012343"/>
                </a:cubicBezTo>
                <a:cubicBezTo>
                  <a:pt x="462280" y="2086003"/>
                  <a:pt x="490220" y="2784503"/>
                  <a:pt x="579120" y="2728623"/>
                </a:cubicBezTo>
                <a:cubicBezTo>
                  <a:pt x="668020" y="2672743"/>
                  <a:pt x="797560" y="1578003"/>
                  <a:pt x="899160" y="1677063"/>
                </a:cubicBezTo>
                <a:cubicBezTo>
                  <a:pt x="1000760" y="1776123"/>
                  <a:pt x="1046480" y="3485543"/>
                  <a:pt x="1188720" y="3322983"/>
                </a:cubicBezTo>
                <a:cubicBezTo>
                  <a:pt x="1330960" y="3160423"/>
                  <a:pt x="1623060" y="526443"/>
                  <a:pt x="1752600" y="701703"/>
                </a:cubicBezTo>
                <a:cubicBezTo>
                  <a:pt x="1882140" y="876963"/>
                  <a:pt x="1808480" y="4486303"/>
                  <a:pt x="1965960" y="4374543"/>
                </a:cubicBezTo>
                <a:cubicBezTo>
                  <a:pt x="2123440" y="4262783"/>
                  <a:pt x="2522220" y="361343"/>
                  <a:pt x="2697480" y="31143"/>
                </a:cubicBezTo>
                <a:cubicBezTo>
                  <a:pt x="2872740" y="-299057"/>
                  <a:pt x="2903220" y="2098703"/>
                  <a:pt x="3017520" y="2393343"/>
                </a:cubicBezTo>
                <a:cubicBezTo>
                  <a:pt x="3131820" y="2687983"/>
                  <a:pt x="3284220" y="1707543"/>
                  <a:pt x="3383280" y="1798983"/>
                </a:cubicBezTo>
                <a:cubicBezTo>
                  <a:pt x="3482340" y="1890423"/>
                  <a:pt x="3540760" y="2921663"/>
                  <a:pt x="3611880" y="2941983"/>
                </a:cubicBezTo>
                <a:cubicBezTo>
                  <a:pt x="3683000" y="2962303"/>
                  <a:pt x="3726180" y="1992023"/>
                  <a:pt x="3810000" y="1920903"/>
                </a:cubicBezTo>
                <a:cubicBezTo>
                  <a:pt x="3893820" y="1849783"/>
                  <a:pt x="4036060" y="2535583"/>
                  <a:pt x="4114800" y="2515263"/>
                </a:cubicBezTo>
                <a:cubicBezTo>
                  <a:pt x="4193540" y="2494943"/>
                  <a:pt x="4246880" y="1712623"/>
                  <a:pt x="4282440" y="1798983"/>
                </a:cubicBezTo>
                <a:cubicBezTo>
                  <a:pt x="4318000" y="1885343"/>
                  <a:pt x="4277360" y="3000403"/>
                  <a:pt x="4328160" y="3033423"/>
                </a:cubicBezTo>
                <a:cubicBezTo>
                  <a:pt x="4378960" y="3066443"/>
                  <a:pt x="4533900" y="2055523"/>
                  <a:pt x="4587240" y="1997103"/>
                </a:cubicBezTo>
                <a:cubicBezTo>
                  <a:pt x="4640580" y="1938683"/>
                  <a:pt x="4564380" y="2837843"/>
                  <a:pt x="4648200" y="2682903"/>
                </a:cubicBezTo>
                <a:cubicBezTo>
                  <a:pt x="4732020" y="2527963"/>
                  <a:pt x="4963160" y="861723"/>
                  <a:pt x="5090160" y="1067463"/>
                </a:cubicBezTo>
                <a:cubicBezTo>
                  <a:pt x="5217160" y="1273203"/>
                  <a:pt x="5265420" y="4034183"/>
                  <a:pt x="5410200" y="3917343"/>
                </a:cubicBezTo>
                <a:cubicBezTo>
                  <a:pt x="5554980" y="3800503"/>
                  <a:pt x="5765800" y="191163"/>
                  <a:pt x="5958840" y="366423"/>
                </a:cubicBezTo>
                <a:cubicBezTo>
                  <a:pt x="6151880" y="541683"/>
                  <a:pt x="6405880" y="4707283"/>
                  <a:pt x="6568440" y="4968903"/>
                </a:cubicBezTo>
                <a:cubicBezTo>
                  <a:pt x="6731000" y="5230523"/>
                  <a:pt x="6822440" y="2213003"/>
                  <a:pt x="6934200" y="1936143"/>
                </a:cubicBezTo>
                <a:cubicBezTo>
                  <a:pt x="7045960" y="1659283"/>
                  <a:pt x="7134860" y="3444903"/>
                  <a:pt x="7239000" y="3307743"/>
                </a:cubicBezTo>
                <a:cubicBezTo>
                  <a:pt x="7343140" y="3170583"/>
                  <a:pt x="7477760" y="1194463"/>
                  <a:pt x="7559040" y="1113183"/>
                </a:cubicBezTo>
                <a:cubicBezTo>
                  <a:pt x="7640320" y="1031903"/>
                  <a:pt x="7663180" y="2611783"/>
                  <a:pt x="7726680" y="2820063"/>
                </a:cubicBezTo>
                <a:cubicBezTo>
                  <a:pt x="7790180" y="3028343"/>
                  <a:pt x="7879080" y="2289203"/>
                  <a:pt x="7940040" y="2362863"/>
                </a:cubicBezTo>
                <a:cubicBezTo>
                  <a:pt x="8001000" y="2436523"/>
                  <a:pt x="8021320" y="3399183"/>
                  <a:pt x="8092440" y="3262023"/>
                </a:cubicBezTo>
                <a:cubicBezTo>
                  <a:pt x="8163560" y="3124863"/>
                  <a:pt x="8257540" y="1555143"/>
                  <a:pt x="8366760" y="1539903"/>
                </a:cubicBezTo>
                <a:cubicBezTo>
                  <a:pt x="8475980" y="1524663"/>
                  <a:pt x="8610600" y="3135023"/>
                  <a:pt x="8747760" y="3170583"/>
                </a:cubicBezTo>
                <a:cubicBezTo>
                  <a:pt x="8884920" y="3206143"/>
                  <a:pt x="9080500" y="1796443"/>
                  <a:pt x="9189720" y="1753263"/>
                </a:cubicBezTo>
                <a:cubicBezTo>
                  <a:pt x="9298940" y="1710083"/>
                  <a:pt x="9288780" y="2972463"/>
                  <a:pt x="9403080" y="2911503"/>
                </a:cubicBezTo>
                <a:cubicBezTo>
                  <a:pt x="9517380" y="2850543"/>
                  <a:pt x="9753600" y="1349403"/>
                  <a:pt x="9875520" y="1387503"/>
                </a:cubicBezTo>
                <a:cubicBezTo>
                  <a:pt x="9997440" y="1425603"/>
                  <a:pt x="10002520" y="3256943"/>
                  <a:pt x="10134600" y="3140103"/>
                </a:cubicBezTo>
                <a:cubicBezTo>
                  <a:pt x="10266680" y="3023263"/>
                  <a:pt x="10467340" y="1854863"/>
                  <a:pt x="10668000" y="686463"/>
                </a:cubicBezTo>
              </a:path>
            </a:pathLst>
          </a:custGeom>
          <a:noFill/>
          <a:ln w="76200" cap="rnd">
            <a:solidFill>
              <a:srgbClr val="0D89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2">
            <a:extLst>
              <a:ext uri="{FF2B5EF4-FFF2-40B4-BE49-F238E27FC236}">
                <a16:creationId xmlns:a16="http://schemas.microsoft.com/office/drawing/2014/main" id="{085E3D67-9C43-4B16-BDFA-9A8CF9C7928E}"/>
              </a:ext>
            </a:extLst>
          </p:cNvPr>
          <p:cNvSpPr>
            <a:spLocks noGrp="1"/>
          </p:cNvSpPr>
          <p:nvPr>
            <p:ph type="pic" sz="quarter" idx="12"/>
          </p:nvPr>
        </p:nvSpPr>
        <p:spPr>
          <a:xfrm>
            <a:off x="914400" y="1635760"/>
            <a:ext cx="3088639" cy="3037840"/>
          </a:xfrm>
          <a:prstGeom prst="ellipse">
            <a:avLst/>
          </a:prstGeom>
          <a:pattFill prst="pct5">
            <a:fgClr>
              <a:schemeClr val="accent1"/>
            </a:fgClr>
            <a:bgClr>
              <a:schemeClr val="bg1"/>
            </a:bgClr>
          </a:pattFill>
          <a:ln>
            <a:noFill/>
          </a:ln>
        </p:spPr>
        <p:txBody>
          <a:bodyPr>
            <a:normAutofit/>
          </a:bodyPr>
          <a:lstStyle>
            <a:lvl1pPr>
              <a:defRPr sz="1200"/>
            </a:lvl1pPr>
          </a:lstStyle>
          <a:p>
            <a:endParaRPr lang="en-US"/>
          </a:p>
        </p:txBody>
      </p:sp>
      <p:sp>
        <p:nvSpPr>
          <p:cNvPr id="9" name="Picture Placeholder 2">
            <a:extLst>
              <a:ext uri="{FF2B5EF4-FFF2-40B4-BE49-F238E27FC236}">
                <a16:creationId xmlns:a16="http://schemas.microsoft.com/office/drawing/2014/main" id="{29AB3696-E4DC-4E57-A2F2-3FDE398B1974}"/>
              </a:ext>
            </a:extLst>
          </p:cNvPr>
          <p:cNvSpPr>
            <a:spLocks noGrp="1"/>
          </p:cNvSpPr>
          <p:nvPr>
            <p:ph type="pic" sz="quarter" idx="13"/>
          </p:nvPr>
        </p:nvSpPr>
        <p:spPr>
          <a:xfrm>
            <a:off x="4551680" y="1635760"/>
            <a:ext cx="3088639" cy="3037840"/>
          </a:xfrm>
          <a:prstGeom prst="ellipse">
            <a:avLst/>
          </a:prstGeom>
          <a:pattFill prst="pct5">
            <a:fgClr>
              <a:schemeClr val="accent1"/>
            </a:fgClr>
            <a:bgClr>
              <a:schemeClr val="bg1"/>
            </a:bgClr>
          </a:pattFill>
          <a:ln>
            <a:noFill/>
          </a:ln>
        </p:spPr>
        <p:txBody>
          <a:bodyPr>
            <a:normAutofit/>
          </a:bodyPr>
          <a:lstStyle>
            <a:lvl1pPr>
              <a:defRPr sz="1200"/>
            </a:lvl1pPr>
          </a:lstStyle>
          <a:p>
            <a:endParaRPr lang="en-US"/>
          </a:p>
        </p:txBody>
      </p:sp>
      <p:sp>
        <p:nvSpPr>
          <p:cNvPr id="10" name="Picture Placeholder 2">
            <a:extLst>
              <a:ext uri="{FF2B5EF4-FFF2-40B4-BE49-F238E27FC236}">
                <a16:creationId xmlns:a16="http://schemas.microsoft.com/office/drawing/2014/main" id="{E989D94E-5007-43EE-AF54-DA92B7393CF6}"/>
              </a:ext>
            </a:extLst>
          </p:cNvPr>
          <p:cNvSpPr>
            <a:spLocks noGrp="1"/>
          </p:cNvSpPr>
          <p:nvPr>
            <p:ph type="pic" sz="quarter" idx="14"/>
          </p:nvPr>
        </p:nvSpPr>
        <p:spPr>
          <a:xfrm>
            <a:off x="8188960" y="1635760"/>
            <a:ext cx="3088639" cy="3037840"/>
          </a:xfrm>
          <a:prstGeom prst="ellipse">
            <a:avLst/>
          </a:prstGeom>
          <a:pattFill prst="pct5">
            <a:fgClr>
              <a:schemeClr val="accent1"/>
            </a:fgClr>
            <a:bgClr>
              <a:schemeClr val="bg1"/>
            </a:bgClr>
          </a:pattFill>
          <a:ln>
            <a:noFill/>
          </a:ln>
        </p:spPr>
        <p:txBody>
          <a:bodyPr>
            <a:normAutofit/>
          </a:bodyPr>
          <a:lstStyle>
            <a:lvl1pPr>
              <a:defRPr sz="1200"/>
            </a:lvl1pPr>
          </a:lstStyle>
          <a:p>
            <a:endParaRPr lang="en-US"/>
          </a:p>
        </p:txBody>
      </p:sp>
    </p:spTree>
    <p:extLst>
      <p:ext uri="{BB962C8B-B14F-4D97-AF65-F5344CB8AC3E}">
        <p14:creationId xmlns:p14="http://schemas.microsoft.com/office/powerpoint/2010/main" val="3649348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787F65B2-E6C1-47B8-96EA-3402C717C565}"/>
              </a:ext>
            </a:extLst>
          </p:cNvPr>
          <p:cNvSpPr>
            <a:spLocks noGrp="1"/>
          </p:cNvSpPr>
          <p:nvPr>
            <p:ph type="pic" sz="quarter" idx="11"/>
          </p:nvPr>
        </p:nvSpPr>
        <p:spPr>
          <a:xfrm>
            <a:off x="0" y="0"/>
            <a:ext cx="5181600" cy="6857999"/>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0981B7EB-73D5-4172-8B12-EA9ACAB9DADF}"/>
              </a:ext>
            </a:extLst>
          </p:cNvPr>
          <p:cNvSpPr>
            <a:spLocks noGrp="1"/>
          </p:cNvSpPr>
          <p:nvPr>
            <p:ph type="pic" sz="quarter" idx="13"/>
          </p:nvPr>
        </p:nvSpPr>
        <p:spPr>
          <a:xfrm>
            <a:off x="5719165" y="386080"/>
            <a:ext cx="2582474" cy="4226560"/>
          </a:xfrm>
          <a:prstGeom prst="roundRect">
            <a:avLst/>
          </a:prstGeom>
          <a:pattFill prst="pct5">
            <a:fgClr>
              <a:schemeClr val="accent1"/>
            </a:fgClr>
            <a:bgClr>
              <a:schemeClr val="bg1"/>
            </a:bgClr>
          </a:pattFill>
          <a:ln>
            <a:noFill/>
          </a:ln>
        </p:spPr>
        <p:txBody>
          <a:bodyPr>
            <a:normAutofit/>
          </a:bodyPr>
          <a:lstStyle>
            <a:lvl1pPr>
              <a:defRPr sz="1200"/>
            </a:lvl1pPr>
          </a:lstStyle>
          <a:p>
            <a:endParaRPr lang="en-US"/>
          </a:p>
        </p:txBody>
      </p:sp>
      <p:sp>
        <p:nvSpPr>
          <p:cNvPr id="6" name="Picture Placeholder 2">
            <a:extLst>
              <a:ext uri="{FF2B5EF4-FFF2-40B4-BE49-F238E27FC236}">
                <a16:creationId xmlns:a16="http://schemas.microsoft.com/office/drawing/2014/main" id="{A6550CBB-6D1D-41F6-85C2-6EB255160E7D}"/>
              </a:ext>
            </a:extLst>
          </p:cNvPr>
          <p:cNvSpPr>
            <a:spLocks noGrp="1"/>
          </p:cNvSpPr>
          <p:nvPr>
            <p:ph type="pic" sz="quarter" idx="15"/>
          </p:nvPr>
        </p:nvSpPr>
        <p:spPr>
          <a:xfrm>
            <a:off x="8839204" y="386080"/>
            <a:ext cx="2582474" cy="4226560"/>
          </a:xfrm>
          <a:prstGeom prst="roundRect">
            <a:avLst/>
          </a:prstGeom>
          <a:pattFill prst="pct5">
            <a:fgClr>
              <a:schemeClr val="accent1"/>
            </a:fgClr>
            <a:bgClr>
              <a:schemeClr val="bg1"/>
            </a:bgClr>
          </a:pattFill>
          <a:ln>
            <a:noFill/>
          </a:ln>
        </p:spPr>
        <p:txBody>
          <a:bodyPr>
            <a:normAutofit/>
          </a:bodyPr>
          <a:lstStyle>
            <a:lvl1pPr>
              <a:defRPr sz="1200"/>
            </a:lvl1pPr>
          </a:lstStyle>
          <a:p>
            <a:endParaRPr lang="en-US"/>
          </a:p>
        </p:txBody>
      </p:sp>
      <p:grpSp>
        <p:nvGrpSpPr>
          <p:cNvPr id="7" name="Group 6">
            <a:extLst>
              <a:ext uri="{FF2B5EF4-FFF2-40B4-BE49-F238E27FC236}">
                <a16:creationId xmlns:a16="http://schemas.microsoft.com/office/drawing/2014/main" id="{32158604-5099-421C-8555-776DBC7A52CE}"/>
              </a:ext>
            </a:extLst>
          </p:cNvPr>
          <p:cNvGrpSpPr/>
          <p:nvPr userDrawn="1"/>
        </p:nvGrpSpPr>
        <p:grpSpPr>
          <a:xfrm>
            <a:off x="7699516" y="3879557"/>
            <a:ext cx="4450885" cy="2926045"/>
            <a:chOff x="7699516" y="3879557"/>
            <a:chExt cx="4450885" cy="2926045"/>
          </a:xfrm>
          <a:solidFill>
            <a:srgbClr val="31BFD8">
              <a:alpha val="20000"/>
            </a:srgbClr>
          </a:solidFill>
        </p:grpSpPr>
        <p:sp>
          <p:nvSpPr>
            <p:cNvPr id="8" name="Freeform 768">
              <a:extLst>
                <a:ext uri="{FF2B5EF4-FFF2-40B4-BE49-F238E27FC236}">
                  <a16:creationId xmlns:a16="http://schemas.microsoft.com/office/drawing/2014/main" id="{0B593FAE-E4C5-4E7B-8A51-7910E2C15DFE}"/>
                </a:ext>
              </a:extLst>
            </p:cNvPr>
            <p:cNvSpPr>
              <a:spLocks/>
            </p:cNvSpPr>
            <p:nvPr/>
          </p:nvSpPr>
          <p:spPr bwMode="auto">
            <a:xfrm>
              <a:off x="11344479" y="4763323"/>
              <a:ext cx="196901" cy="194612"/>
            </a:xfrm>
            <a:custGeom>
              <a:avLst/>
              <a:gdLst>
                <a:gd name="T0" fmla="*/ 24 w 49"/>
                <a:gd name="T1" fmla="*/ 0 h 49"/>
                <a:gd name="T2" fmla="*/ 49 w 49"/>
                <a:gd name="T3" fmla="*/ 24 h 49"/>
                <a:gd name="T4" fmla="*/ 24 w 49"/>
                <a:gd name="T5" fmla="*/ 49 h 49"/>
                <a:gd name="T6" fmla="*/ 0 w 49"/>
                <a:gd name="T7" fmla="*/ 24 h 49"/>
                <a:gd name="T8" fmla="*/ 24 w 49"/>
                <a:gd name="T9" fmla="*/ 0 h 49"/>
              </a:gdLst>
              <a:ahLst/>
              <a:cxnLst>
                <a:cxn ang="0">
                  <a:pos x="T0" y="T1"/>
                </a:cxn>
                <a:cxn ang="0">
                  <a:pos x="T2" y="T3"/>
                </a:cxn>
                <a:cxn ang="0">
                  <a:pos x="T4" y="T5"/>
                </a:cxn>
                <a:cxn ang="0">
                  <a:pos x="T6" y="T7"/>
                </a:cxn>
                <a:cxn ang="0">
                  <a:pos x="T8" y="T9"/>
                </a:cxn>
              </a:cxnLst>
              <a:rect l="0" t="0" r="r" b="b"/>
              <a:pathLst>
                <a:path w="49" h="49">
                  <a:moveTo>
                    <a:pt x="24" y="0"/>
                  </a:moveTo>
                  <a:cubicBezTo>
                    <a:pt x="38" y="0"/>
                    <a:pt x="49" y="10"/>
                    <a:pt x="49" y="24"/>
                  </a:cubicBezTo>
                  <a:cubicBezTo>
                    <a:pt x="49" y="38"/>
                    <a:pt x="38" y="49"/>
                    <a:pt x="24" y="49"/>
                  </a:cubicBezTo>
                  <a:cubicBezTo>
                    <a:pt x="11" y="49"/>
                    <a:pt x="0" y="38"/>
                    <a:pt x="0" y="24"/>
                  </a:cubicBezTo>
                  <a:cubicBezTo>
                    <a:pt x="0" y="11"/>
                    <a:pt x="10"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769">
              <a:extLst>
                <a:ext uri="{FF2B5EF4-FFF2-40B4-BE49-F238E27FC236}">
                  <a16:creationId xmlns:a16="http://schemas.microsoft.com/office/drawing/2014/main" id="{254C7D29-44DE-460F-B3C2-AA172E6204FD}"/>
                </a:ext>
              </a:extLst>
            </p:cNvPr>
            <p:cNvSpPr>
              <a:spLocks/>
            </p:cNvSpPr>
            <p:nvPr/>
          </p:nvSpPr>
          <p:spPr bwMode="auto">
            <a:xfrm>
              <a:off x="10728590" y="4763323"/>
              <a:ext cx="196901" cy="194612"/>
            </a:xfrm>
            <a:custGeom>
              <a:avLst/>
              <a:gdLst>
                <a:gd name="T0" fmla="*/ 49 w 49"/>
                <a:gd name="T1" fmla="*/ 24 h 49"/>
                <a:gd name="T2" fmla="*/ 25 w 49"/>
                <a:gd name="T3" fmla="*/ 49 h 49"/>
                <a:gd name="T4" fmla="*/ 1 w 49"/>
                <a:gd name="T5" fmla="*/ 24 h 49"/>
                <a:gd name="T6" fmla="*/ 25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8"/>
                    <a:pt x="38" y="49"/>
                    <a:pt x="25" y="49"/>
                  </a:cubicBezTo>
                  <a:cubicBezTo>
                    <a:pt x="11" y="49"/>
                    <a:pt x="0" y="38"/>
                    <a:pt x="1" y="24"/>
                  </a:cubicBezTo>
                  <a:cubicBezTo>
                    <a:pt x="1" y="11"/>
                    <a:pt x="11" y="0"/>
                    <a:pt x="25" y="0"/>
                  </a:cubicBezTo>
                  <a:cubicBezTo>
                    <a:pt x="39" y="0"/>
                    <a:pt x="49"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71">
              <a:extLst>
                <a:ext uri="{FF2B5EF4-FFF2-40B4-BE49-F238E27FC236}">
                  <a16:creationId xmlns:a16="http://schemas.microsoft.com/office/drawing/2014/main" id="{90B41EA0-A332-4DFF-9116-426DA0C9ACBE}"/>
                </a:ext>
              </a:extLst>
            </p:cNvPr>
            <p:cNvSpPr>
              <a:spLocks/>
            </p:cNvSpPr>
            <p:nvPr/>
          </p:nvSpPr>
          <p:spPr bwMode="auto">
            <a:xfrm>
              <a:off x="9808191" y="5070123"/>
              <a:ext cx="196901" cy="196901"/>
            </a:xfrm>
            <a:custGeom>
              <a:avLst/>
              <a:gdLst>
                <a:gd name="T0" fmla="*/ 49 w 49"/>
                <a:gd name="T1" fmla="*/ 25 h 49"/>
                <a:gd name="T2" fmla="*/ 24 w 49"/>
                <a:gd name="T3" fmla="*/ 49 h 49"/>
                <a:gd name="T4" fmla="*/ 0 w 49"/>
                <a:gd name="T5" fmla="*/ 24 h 49"/>
                <a:gd name="T6" fmla="*/ 25 w 49"/>
                <a:gd name="T7" fmla="*/ 0 h 49"/>
                <a:gd name="T8" fmla="*/ 49 w 49"/>
                <a:gd name="T9" fmla="*/ 25 h 49"/>
              </a:gdLst>
              <a:ahLst/>
              <a:cxnLst>
                <a:cxn ang="0">
                  <a:pos x="T0" y="T1"/>
                </a:cxn>
                <a:cxn ang="0">
                  <a:pos x="T2" y="T3"/>
                </a:cxn>
                <a:cxn ang="0">
                  <a:pos x="T4" y="T5"/>
                </a:cxn>
                <a:cxn ang="0">
                  <a:pos x="T6" y="T7"/>
                </a:cxn>
                <a:cxn ang="0">
                  <a:pos x="T8" y="T9"/>
                </a:cxn>
              </a:cxnLst>
              <a:rect l="0" t="0" r="r" b="b"/>
              <a:pathLst>
                <a:path w="49" h="49">
                  <a:moveTo>
                    <a:pt x="49" y="25"/>
                  </a:moveTo>
                  <a:cubicBezTo>
                    <a:pt x="49" y="38"/>
                    <a:pt x="38" y="49"/>
                    <a:pt x="24" y="49"/>
                  </a:cubicBezTo>
                  <a:cubicBezTo>
                    <a:pt x="11" y="49"/>
                    <a:pt x="0" y="38"/>
                    <a:pt x="0" y="24"/>
                  </a:cubicBezTo>
                  <a:cubicBezTo>
                    <a:pt x="0" y="11"/>
                    <a:pt x="11" y="0"/>
                    <a:pt x="25" y="0"/>
                  </a:cubicBezTo>
                  <a:cubicBezTo>
                    <a:pt x="38" y="0"/>
                    <a:pt x="49" y="11"/>
                    <a:pt x="4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774">
              <a:extLst>
                <a:ext uri="{FF2B5EF4-FFF2-40B4-BE49-F238E27FC236}">
                  <a16:creationId xmlns:a16="http://schemas.microsoft.com/office/drawing/2014/main" id="{CB6EB979-BDA7-446F-A1E3-C74972C1CA1F}"/>
                </a:ext>
              </a:extLst>
            </p:cNvPr>
            <p:cNvSpPr>
              <a:spLocks/>
            </p:cNvSpPr>
            <p:nvPr/>
          </p:nvSpPr>
          <p:spPr bwMode="auto">
            <a:xfrm>
              <a:off x="8583282" y="6610990"/>
              <a:ext cx="196901" cy="194612"/>
            </a:xfrm>
            <a:custGeom>
              <a:avLst/>
              <a:gdLst>
                <a:gd name="T0" fmla="*/ 49 w 49"/>
                <a:gd name="T1" fmla="*/ 24 h 48"/>
                <a:gd name="T2" fmla="*/ 24 w 49"/>
                <a:gd name="T3" fmla="*/ 48 h 48"/>
                <a:gd name="T4" fmla="*/ 0 w 49"/>
                <a:gd name="T5" fmla="*/ 24 h 48"/>
                <a:gd name="T6" fmla="*/ 25 w 49"/>
                <a:gd name="T7" fmla="*/ 0 h 48"/>
                <a:gd name="T8" fmla="*/ 49 w 49"/>
                <a:gd name="T9" fmla="*/ 24 h 48"/>
              </a:gdLst>
              <a:ahLst/>
              <a:cxnLst>
                <a:cxn ang="0">
                  <a:pos x="T0" y="T1"/>
                </a:cxn>
                <a:cxn ang="0">
                  <a:pos x="T2" y="T3"/>
                </a:cxn>
                <a:cxn ang="0">
                  <a:pos x="T4" y="T5"/>
                </a:cxn>
                <a:cxn ang="0">
                  <a:pos x="T6" y="T7"/>
                </a:cxn>
                <a:cxn ang="0">
                  <a:pos x="T8" y="T9"/>
                </a:cxn>
              </a:cxnLst>
              <a:rect l="0" t="0" r="r" b="b"/>
              <a:pathLst>
                <a:path w="49" h="48">
                  <a:moveTo>
                    <a:pt x="49" y="24"/>
                  </a:moveTo>
                  <a:cubicBezTo>
                    <a:pt x="48" y="37"/>
                    <a:pt x="37" y="48"/>
                    <a:pt x="24" y="48"/>
                  </a:cubicBezTo>
                  <a:cubicBezTo>
                    <a:pt x="11" y="48"/>
                    <a:pt x="0" y="37"/>
                    <a:pt x="0" y="24"/>
                  </a:cubicBezTo>
                  <a:cubicBezTo>
                    <a:pt x="0" y="10"/>
                    <a:pt x="12" y="0"/>
                    <a:pt x="25" y="0"/>
                  </a:cubicBezTo>
                  <a:cubicBezTo>
                    <a:pt x="38" y="0"/>
                    <a:pt x="49"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775">
              <a:extLst>
                <a:ext uri="{FF2B5EF4-FFF2-40B4-BE49-F238E27FC236}">
                  <a16:creationId xmlns:a16="http://schemas.microsoft.com/office/drawing/2014/main" id="{6EBC3B81-2A74-4E05-8ADA-38D8E74106C2}"/>
                </a:ext>
              </a:extLst>
            </p:cNvPr>
            <p:cNvSpPr>
              <a:spLocks/>
            </p:cNvSpPr>
            <p:nvPr/>
          </p:nvSpPr>
          <p:spPr bwMode="auto">
            <a:xfrm>
              <a:off x="10428659" y="4763323"/>
              <a:ext cx="192322" cy="194612"/>
            </a:xfrm>
            <a:custGeom>
              <a:avLst/>
              <a:gdLst>
                <a:gd name="T0" fmla="*/ 48 w 48"/>
                <a:gd name="T1" fmla="*/ 24 h 49"/>
                <a:gd name="T2" fmla="*/ 24 w 48"/>
                <a:gd name="T3" fmla="*/ 48 h 49"/>
                <a:gd name="T4" fmla="*/ 0 w 48"/>
                <a:gd name="T5" fmla="*/ 24 h 49"/>
                <a:gd name="T6" fmla="*/ 24 w 48"/>
                <a:gd name="T7" fmla="*/ 0 h 49"/>
                <a:gd name="T8" fmla="*/ 48 w 48"/>
                <a:gd name="T9" fmla="*/ 24 h 49"/>
              </a:gdLst>
              <a:ahLst/>
              <a:cxnLst>
                <a:cxn ang="0">
                  <a:pos x="T0" y="T1"/>
                </a:cxn>
                <a:cxn ang="0">
                  <a:pos x="T2" y="T3"/>
                </a:cxn>
                <a:cxn ang="0">
                  <a:pos x="T4" y="T5"/>
                </a:cxn>
                <a:cxn ang="0">
                  <a:pos x="T6" y="T7"/>
                </a:cxn>
                <a:cxn ang="0">
                  <a:pos x="T8" y="T9"/>
                </a:cxn>
              </a:cxnLst>
              <a:rect l="0" t="0" r="r" b="b"/>
              <a:pathLst>
                <a:path w="48" h="49">
                  <a:moveTo>
                    <a:pt x="48" y="24"/>
                  </a:moveTo>
                  <a:cubicBezTo>
                    <a:pt x="48" y="37"/>
                    <a:pt x="37" y="48"/>
                    <a:pt x="24" y="48"/>
                  </a:cubicBezTo>
                  <a:cubicBezTo>
                    <a:pt x="11" y="49"/>
                    <a:pt x="0" y="38"/>
                    <a:pt x="0" y="24"/>
                  </a:cubicBezTo>
                  <a:cubicBezTo>
                    <a:pt x="0" y="11"/>
                    <a:pt x="11" y="0"/>
                    <a:pt x="24" y="0"/>
                  </a:cubicBezTo>
                  <a:cubicBezTo>
                    <a:pt x="37" y="0"/>
                    <a:pt x="48" y="11"/>
                    <a:pt x="48"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779">
              <a:extLst>
                <a:ext uri="{FF2B5EF4-FFF2-40B4-BE49-F238E27FC236}">
                  <a16:creationId xmlns:a16="http://schemas.microsoft.com/office/drawing/2014/main" id="{031CBB56-1B0B-4BC4-ADE1-F3D8F29793BC}"/>
                </a:ext>
              </a:extLst>
            </p:cNvPr>
            <p:cNvSpPr>
              <a:spLocks/>
            </p:cNvSpPr>
            <p:nvPr/>
          </p:nvSpPr>
          <p:spPr bwMode="auto">
            <a:xfrm>
              <a:off x="11653569" y="4763323"/>
              <a:ext cx="196901" cy="194612"/>
            </a:xfrm>
            <a:custGeom>
              <a:avLst/>
              <a:gdLst>
                <a:gd name="T0" fmla="*/ 49 w 49"/>
                <a:gd name="T1" fmla="*/ 24 h 49"/>
                <a:gd name="T2" fmla="*/ 25 w 49"/>
                <a:gd name="T3" fmla="*/ 48 h 49"/>
                <a:gd name="T4" fmla="*/ 0 w 49"/>
                <a:gd name="T5" fmla="*/ 24 h 49"/>
                <a:gd name="T6" fmla="*/ 24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7"/>
                    <a:pt x="38" y="48"/>
                    <a:pt x="25" y="48"/>
                  </a:cubicBezTo>
                  <a:cubicBezTo>
                    <a:pt x="12" y="49"/>
                    <a:pt x="0" y="38"/>
                    <a:pt x="0" y="24"/>
                  </a:cubicBezTo>
                  <a:cubicBezTo>
                    <a:pt x="0" y="11"/>
                    <a:pt x="11" y="0"/>
                    <a:pt x="24" y="0"/>
                  </a:cubicBezTo>
                  <a:cubicBezTo>
                    <a:pt x="37" y="0"/>
                    <a:pt x="48"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786">
              <a:extLst>
                <a:ext uri="{FF2B5EF4-FFF2-40B4-BE49-F238E27FC236}">
                  <a16:creationId xmlns:a16="http://schemas.microsoft.com/office/drawing/2014/main" id="{1A23AAED-D0B3-4C76-AD55-39AF6726D886}"/>
                </a:ext>
              </a:extLst>
            </p:cNvPr>
            <p:cNvSpPr>
              <a:spLocks/>
            </p:cNvSpPr>
            <p:nvPr/>
          </p:nvSpPr>
          <p:spPr bwMode="auto">
            <a:xfrm>
              <a:off x="9201461" y="5379212"/>
              <a:ext cx="187743" cy="190033"/>
            </a:xfrm>
            <a:custGeom>
              <a:avLst/>
              <a:gdLst>
                <a:gd name="T0" fmla="*/ 23 w 47"/>
                <a:gd name="T1" fmla="*/ 0 h 47"/>
                <a:gd name="T2" fmla="*/ 47 w 47"/>
                <a:gd name="T3" fmla="*/ 23 h 47"/>
                <a:gd name="T4" fmla="*/ 24 w 47"/>
                <a:gd name="T5" fmla="*/ 47 h 47"/>
                <a:gd name="T6" fmla="*/ 0 w 47"/>
                <a:gd name="T7" fmla="*/ 23 h 47"/>
                <a:gd name="T8" fmla="*/ 23 w 47"/>
                <a:gd name="T9" fmla="*/ 0 h 47"/>
              </a:gdLst>
              <a:ahLst/>
              <a:cxnLst>
                <a:cxn ang="0">
                  <a:pos x="T0" y="T1"/>
                </a:cxn>
                <a:cxn ang="0">
                  <a:pos x="T2" y="T3"/>
                </a:cxn>
                <a:cxn ang="0">
                  <a:pos x="T4" y="T5"/>
                </a:cxn>
                <a:cxn ang="0">
                  <a:pos x="T6" y="T7"/>
                </a:cxn>
                <a:cxn ang="0">
                  <a:pos x="T8" y="T9"/>
                </a:cxn>
              </a:cxnLst>
              <a:rect l="0" t="0" r="r" b="b"/>
              <a:pathLst>
                <a:path w="47" h="47">
                  <a:moveTo>
                    <a:pt x="23" y="0"/>
                  </a:moveTo>
                  <a:cubicBezTo>
                    <a:pt x="36" y="0"/>
                    <a:pt x="47" y="10"/>
                    <a:pt x="47" y="23"/>
                  </a:cubicBezTo>
                  <a:cubicBezTo>
                    <a:pt x="47" y="36"/>
                    <a:pt x="37" y="47"/>
                    <a:pt x="24" y="47"/>
                  </a:cubicBezTo>
                  <a:cubicBezTo>
                    <a:pt x="10" y="47"/>
                    <a:pt x="0" y="37"/>
                    <a:pt x="0" y="23"/>
                  </a:cubicBezTo>
                  <a:cubicBezTo>
                    <a:pt x="0" y="10"/>
                    <a:pt x="10"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788">
              <a:extLst>
                <a:ext uri="{FF2B5EF4-FFF2-40B4-BE49-F238E27FC236}">
                  <a16:creationId xmlns:a16="http://schemas.microsoft.com/office/drawing/2014/main" id="{BC28FEC9-F304-452E-9354-370B421D64BD}"/>
                </a:ext>
              </a:extLst>
            </p:cNvPr>
            <p:cNvSpPr>
              <a:spLocks noChangeArrowheads="1"/>
            </p:cNvSpPr>
            <p:nvPr/>
          </p:nvSpPr>
          <p:spPr bwMode="auto">
            <a:xfrm>
              <a:off x="10124149" y="4765613"/>
              <a:ext cx="185454" cy="18545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89">
              <a:extLst>
                <a:ext uri="{FF2B5EF4-FFF2-40B4-BE49-F238E27FC236}">
                  <a16:creationId xmlns:a16="http://schemas.microsoft.com/office/drawing/2014/main" id="{2C6AE014-2B1B-420D-971E-140B7EC2B3DE}"/>
                </a:ext>
              </a:extLst>
            </p:cNvPr>
            <p:cNvSpPr>
              <a:spLocks/>
            </p:cNvSpPr>
            <p:nvPr/>
          </p:nvSpPr>
          <p:spPr bwMode="auto">
            <a:xfrm>
              <a:off x="8587861" y="6306480"/>
              <a:ext cx="185454" cy="185454"/>
            </a:xfrm>
            <a:custGeom>
              <a:avLst/>
              <a:gdLst>
                <a:gd name="T0" fmla="*/ 24 w 46"/>
                <a:gd name="T1" fmla="*/ 0 h 46"/>
                <a:gd name="T2" fmla="*/ 46 w 46"/>
                <a:gd name="T3" fmla="*/ 23 h 46"/>
                <a:gd name="T4" fmla="*/ 23 w 46"/>
                <a:gd name="T5" fmla="*/ 46 h 46"/>
                <a:gd name="T6" fmla="*/ 0 w 46"/>
                <a:gd name="T7" fmla="*/ 22 h 46"/>
                <a:gd name="T8" fmla="*/ 24 w 46"/>
                <a:gd name="T9" fmla="*/ 0 h 46"/>
              </a:gdLst>
              <a:ahLst/>
              <a:cxnLst>
                <a:cxn ang="0">
                  <a:pos x="T0" y="T1"/>
                </a:cxn>
                <a:cxn ang="0">
                  <a:pos x="T2" y="T3"/>
                </a:cxn>
                <a:cxn ang="0">
                  <a:pos x="T4" y="T5"/>
                </a:cxn>
                <a:cxn ang="0">
                  <a:pos x="T6" y="T7"/>
                </a:cxn>
                <a:cxn ang="0">
                  <a:pos x="T8" y="T9"/>
                </a:cxn>
              </a:cxnLst>
              <a:rect l="0" t="0" r="r" b="b"/>
              <a:pathLst>
                <a:path w="46" h="46">
                  <a:moveTo>
                    <a:pt x="24" y="0"/>
                  </a:moveTo>
                  <a:cubicBezTo>
                    <a:pt x="36" y="0"/>
                    <a:pt x="46" y="10"/>
                    <a:pt x="46" y="23"/>
                  </a:cubicBezTo>
                  <a:cubicBezTo>
                    <a:pt x="46" y="36"/>
                    <a:pt x="36" y="46"/>
                    <a:pt x="23" y="46"/>
                  </a:cubicBezTo>
                  <a:cubicBezTo>
                    <a:pt x="10" y="46"/>
                    <a:pt x="0" y="35"/>
                    <a:pt x="0" y="22"/>
                  </a:cubicBezTo>
                  <a:cubicBezTo>
                    <a:pt x="0" y="10"/>
                    <a:pt x="11"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794">
              <a:extLst>
                <a:ext uri="{FF2B5EF4-FFF2-40B4-BE49-F238E27FC236}">
                  <a16:creationId xmlns:a16="http://schemas.microsoft.com/office/drawing/2014/main" id="{C879CA0F-2535-445E-A239-19B565F98457}"/>
                </a:ext>
              </a:extLst>
            </p:cNvPr>
            <p:cNvSpPr>
              <a:spLocks/>
            </p:cNvSpPr>
            <p:nvPr/>
          </p:nvSpPr>
          <p:spPr bwMode="auto">
            <a:xfrm>
              <a:off x="11962658" y="4765613"/>
              <a:ext cx="187743" cy="190033"/>
            </a:xfrm>
            <a:custGeom>
              <a:avLst/>
              <a:gdLst>
                <a:gd name="T0" fmla="*/ 23 w 47"/>
                <a:gd name="T1" fmla="*/ 0 h 47"/>
                <a:gd name="T2" fmla="*/ 46 w 47"/>
                <a:gd name="T3" fmla="*/ 23 h 47"/>
                <a:gd name="T4" fmla="*/ 24 w 47"/>
                <a:gd name="T5" fmla="*/ 46 h 47"/>
                <a:gd name="T6" fmla="*/ 0 w 47"/>
                <a:gd name="T7" fmla="*/ 24 h 47"/>
                <a:gd name="T8" fmla="*/ 23 w 47"/>
                <a:gd name="T9" fmla="*/ 0 h 47"/>
              </a:gdLst>
              <a:ahLst/>
              <a:cxnLst>
                <a:cxn ang="0">
                  <a:pos x="T0" y="T1"/>
                </a:cxn>
                <a:cxn ang="0">
                  <a:pos x="T2" y="T3"/>
                </a:cxn>
                <a:cxn ang="0">
                  <a:pos x="T4" y="T5"/>
                </a:cxn>
                <a:cxn ang="0">
                  <a:pos x="T6" y="T7"/>
                </a:cxn>
                <a:cxn ang="0">
                  <a:pos x="T8" y="T9"/>
                </a:cxn>
              </a:cxnLst>
              <a:rect l="0" t="0" r="r" b="b"/>
              <a:pathLst>
                <a:path w="47" h="47">
                  <a:moveTo>
                    <a:pt x="23" y="0"/>
                  </a:moveTo>
                  <a:cubicBezTo>
                    <a:pt x="36" y="0"/>
                    <a:pt x="46" y="10"/>
                    <a:pt x="46" y="23"/>
                  </a:cubicBezTo>
                  <a:cubicBezTo>
                    <a:pt x="47" y="36"/>
                    <a:pt x="36" y="46"/>
                    <a:pt x="24" y="46"/>
                  </a:cubicBezTo>
                  <a:cubicBezTo>
                    <a:pt x="11" y="47"/>
                    <a:pt x="0" y="36"/>
                    <a:pt x="0" y="24"/>
                  </a:cubicBezTo>
                  <a:cubicBezTo>
                    <a:pt x="0" y="11"/>
                    <a:pt x="10"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97">
              <a:extLst>
                <a:ext uri="{FF2B5EF4-FFF2-40B4-BE49-F238E27FC236}">
                  <a16:creationId xmlns:a16="http://schemas.microsoft.com/office/drawing/2014/main" id="{8725901E-753B-4CDE-B103-3D8BE6763A69}"/>
                </a:ext>
              </a:extLst>
            </p:cNvPr>
            <p:cNvSpPr>
              <a:spLocks/>
            </p:cNvSpPr>
            <p:nvPr/>
          </p:nvSpPr>
          <p:spPr bwMode="auto">
            <a:xfrm>
              <a:off x="8896951" y="5688301"/>
              <a:ext cx="187743" cy="190033"/>
            </a:xfrm>
            <a:custGeom>
              <a:avLst/>
              <a:gdLst>
                <a:gd name="T0" fmla="*/ 47 w 47"/>
                <a:gd name="T1" fmla="*/ 23 h 47"/>
                <a:gd name="T2" fmla="*/ 24 w 47"/>
                <a:gd name="T3" fmla="*/ 47 h 47"/>
                <a:gd name="T4" fmla="*/ 0 w 47"/>
                <a:gd name="T5" fmla="*/ 24 h 47"/>
                <a:gd name="T6" fmla="*/ 23 w 47"/>
                <a:gd name="T7" fmla="*/ 1 h 47"/>
                <a:gd name="T8" fmla="*/ 47 w 47"/>
                <a:gd name="T9" fmla="*/ 23 h 47"/>
              </a:gdLst>
              <a:ahLst/>
              <a:cxnLst>
                <a:cxn ang="0">
                  <a:pos x="T0" y="T1"/>
                </a:cxn>
                <a:cxn ang="0">
                  <a:pos x="T2" y="T3"/>
                </a:cxn>
                <a:cxn ang="0">
                  <a:pos x="T4" y="T5"/>
                </a:cxn>
                <a:cxn ang="0">
                  <a:pos x="T6" y="T7"/>
                </a:cxn>
                <a:cxn ang="0">
                  <a:pos x="T8" y="T9"/>
                </a:cxn>
              </a:cxnLst>
              <a:rect l="0" t="0" r="r" b="b"/>
              <a:pathLst>
                <a:path w="47" h="47">
                  <a:moveTo>
                    <a:pt x="47" y="23"/>
                  </a:moveTo>
                  <a:cubicBezTo>
                    <a:pt x="47" y="36"/>
                    <a:pt x="37" y="47"/>
                    <a:pt x="24" y="47"/>
                  </a:cubicBezTo>
                  <a:cubicBezTo>
                    <a:pt x="11" y="47"/>
                    <a:pt x="0" y="37"/>
                    <a:pt x="0" y="24"/>
                  </a:cubicBezTo>
                  <a:cubicBezTo>
                    <a:pt x="0" y="11"/>
                    <a:pt x="10" y="1"/>
                    <a:pt x="23" y="1"/>
                  </a:cubicBezTo>
                  <a:cubicBezTo>
                    <a:pt x="36" y="0"/>
                    <a:pt x="46" y="11"/>
                    <a:pt x="47"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799">
              <a:extLst>
                <a:ext uri="{FF2B5EF4-FFF2-40B4-BE49-F238E27FC236}">
                  <a16:creationId xmlns:a16="http://schemas.microsoft.com/office/drawing/2014/main" id="{3B82931D-D9AB-4539-8696-FD686F869259}"/>
                </a:ext>
              </a:extLst>
            </p:cNvPr>
            <p:cNvSpPr>
              <a:spLocks/>
            </p:cNvSpPr>
            <p:nvPr/>
          </p:nvSpPr>
          <p:spPr bwMode="auto">
            <a:xfrm>
              <a:off x="9508260" y="5074702"/>
              <a:ext cx="187743" cy="190033"/>
            </a:xfrm>
            <a:custGeom>
              <a:avLst/>
              <a:gdLst>
                <a:gd name="T0" fmla="*/ 47 w 47"/>
                <a:gd name="T1" fmla="*/ 24 h 47"/>
                <a:gd name="T2" fmla="*/ 23 w 47"/>
                <a:gd name="T3" fmla="*/ 47 h 47"/>
                <a:gd name="T4" fmla="*/ 1 w 47"/>
                <a:gd name="T5" fmla="*/ 23 h 47"/>
                <a:gd name="T6" fmla="*/ 24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6" y="47"/>
                    <a:pt x="23" y="47"/>
                  </a:cubicBezTo>
                  <a:cubicBezTo>
                    <a:pt x="10" y="46"/>
                    <a:pt x="0" y="36"/>
                    <a:pt x="1" y="23"/>
                  </a:cubicBezTo>
                  <a:cubicBezTo>
                    <a:pt x="1" y="10"/>
                    <a:pt x="11" y="0"/>
                    <a:pt x="24" y="0"/>
                  </a:cubicBezTo>
                  <a:cubicBezTo>
                    <a:pt x="37" y="0"/>
                    <a:pt x="47" y="11"/>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804">
              <a:extLst>
                <a:ext uri="{FF2B5EF4-FFF2-40B4-BE49-F238E27FC236}">
                  <a16:creationId xmlns:a16="http://schemas.microsoft.com/office/drawing/2014/main" id="{AE12A1D4-0617-4159-98A6-43CBF02DA3CE}"/>
                </a:ext>
              </a:extLst>
            </p:cNvPr>
            <p:cNvSpPr>
              <a:spLocks/>
            </p:cNvSpPr>
            <p:nvPr/>
          </p:nvSpPr>
          <p:spPr bwMode="auto">
            <a:xfrm>
              <a:off x="8592441" y="6006549"/>
              <a:ext cx="176295" cy="176295"/>
            </a:xfrm>
            <a:custGeom>
              <a:avLst/>
              <a:gdLst>
                <a:gd name="T0" fmla="*/ 22 w 44"/>
                <a:gd name="T1" fmla="*/ 44 h 44"/>
                <a:gd name="T2" fmla="*/ 0 w 44"/>
                <a:gd name="T3" fmla="*/ 22 h 44"/>
                <a:gd name="T4" fmla="*/ 23 w 44"/>
                <a:gd name="T5" fmla="*/ 0 h 44"/>
                <a:gd name="T6" fmla="*/ 44 w 44"/>
                <a:gd name="T7" fmla="*/ 22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10" y="44"/>
                    <a:pt x="0" y="34"/>
                    <a:pt x="0" y="22"/>
                  </a:cubicBezTo>
                  <a:cubicBezTo>
                    <a:pt x="0" y="9"/>
                    <a:pt x="10" y="0"/>
                    <a:pt x="23" y="0"/>
                  </a:cubicBezTo>
                  <a:cubicBezTo>
                    <a:pt x="35" y="0"/>
                    <a:pt x="44" y="10"/>
                    <a:pt x="44" y="22"/>
                  </a:cubicBezTo>
                  <a:cubicBezTo>
                    <a:pt x="44" y="34"/>
                    <a:pt x="35"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06">
              <a:extLst>
                <a:ext uri="{FF2B5EF4-FFF2-40B4-BE49-F238E27FC236}">
                  <a16:creationId xmlns:a16="http://schemas.microsoft.com/office/drawing/2014/main" id="{5F873B54-F6E9-41B7-89AD-0FAAC70CFB77}"/>
                </a:ext>
              </a:extLst>
            </p:cNvPr>
            <p:cNvSpPr>
              <a:spLocks/>
            </p:cNvSpPr>
            <p:nvPr/>
          </p:nvSpPr>
          <p:spPr bwMode="auto">
            <a:xfrm>
              <a:off x="9817350" y="4770192"/>
              <a:ext cx="178585" cy="176295"/>
            </a:xfrm>
            <a:custGeom>
              <a:avLst/>
              <a:gdLst>
                <a:gd name="T0" fmla="*/ 23 w 45"/>
                <a:gd name="T1" fmla="*/ 0 h 44"/>
                <a:gd name="T2" fmla="*/ 45 w 45"/>
                <a:gd name="T3" fmla="*/ 23 h 44"/>
                <a:gd name="T4" fmla="*/ 22 w 45"/>
                <a:gd name="T5" fmla="*/ 44 h 44"/>
                <a:gd name="T6" fmla="*/ 1 w 45"/>
                <a:gd name="T7" fmla="*/ 22 h 44"/>
                <a:gd name="T8" fmla="*/ 23 w 45"/>
                <a:gd name="T9" fmla="*/ 0 h 44"/>
              </a:gdLst>
              <a:ahLst/>
              <a:cxnLst>
                <a:cxn ang="0">
                  <a:pos x="T0" y="T1"/>
                </a:cxn>
                <a:cxn ang="0">
                  <a:pos x="T2" y="T3"/>
                </a:cxn>
                <a:cxn ang="0">
                  <a:pos x="T4" y="T5"/>
                </a:cxn>
                <a:cxn ang="0">
                  <a:pos x="T6" y="T7"/>
                </a:cxn>
                <a:cxn ang="0">
                  <a:pos x="T8" y="T9"/>
                </a:cxn>
              </a:cxnLst>
              <a:rect l="0" t="0" r="r" b="b"/>
              <a:pathLst>
                <a:path w="45" h="44">
                  <a:moveTo>
                    <a:pt x="23" y="0"/>
                  </a:moveTo>
                  <a:cubicBezTo>
                    <a:pt x="35" y="0"/>
                    <a:pt x="45" y="10"/>
                    <a:pt x="45" y="23"/>
                  </a:cubicBezTo>
                  <a:cubicBezTo>
                    <a:pt x="44" y="35"/>
                    <a:pt x="35" y="44"/>
                    <a:pt x="22" y="44"/>
                  </a:cubicBezTo>
                  <a:cubicBezTo>
                    <a:pt x="10" y="44"/>
                    <a:pt x="0" y="34"/>
                    <a:pt x="1" y="22"/>
                  </a:cubicBezTo>
                  <a:cubicBezTo>
                    <a:pt x="1" y="10"/>
                    <a:pt x="11"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16">
              <a:extLst>
                <a:ext uri="{FF2B5EF4-FFF2-40B4-BE49-F238E27FC236}">
                  <a16:creationId xmlns:a16="http://schemas.microsoft.com/office/drawing/2014/main" id="{970EA1B6-743F-49E6-9448-331E0FBE3F79}"/>
                </a:ext>
              </a:extLst>
            </p:cNvPr>
            <p:cNvSpPr>
              <a:spLocks/>
            </p:cNvSpPr>
            <p:nvPr/>
          </p:nvSpPr>
          <p:spPr bwMode="auto">
            <a:xfrm>
              <a:off x="11049127" y="4465682"/>
              <a:ext cx="176295" cy="176295"/>
            </a:xfrm>
            <a:custGeom>
              <a:avLst/>
              <a:gdLst>
                <a:gd name="T0" fmla="*/ 22 w 44"/>
                <a:gd name="T1" fmla="*/ 44 h 44"/>
                <a:gd name="T2" fmla="*/ 0 w 44"/>
                <a:gd name="T3" fmla="*/ 22 h 44"/>
                <a:gd name="T4" fmla="*/ 23 w 44"/>
                <a:gd name="T5" fmla="*/ 1 h 44"/>
                <a:gd name="T6" fmla="*/ 44 w 44"/>
                <a:gd name="T7" fmla="*/ 23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10" y="44"/>
                    <a:pt x="0" y="34"/>
                    <a:pt x="0" y="22"/>
                  </a:cubicBezTo>
                  <a:cubicBezTo>
                    <a:pt x="1" y="10"/>
                    <a:pt x="10" y="0"/>
                    <a:pt x="23" y="1"/>
                  </a:cubicBezTo>
                  <a:cubicBezTo>
                    <a:pt x="35" y="1"/>
                    <a:pt x="44" y="11"/>
                    <a:pt x="44" y="23"/>
                  </a:cubicBezTo>
                  <a:cubicBezTo>
                    <a:pt x="44" y="35"/>
                    <a:pt x="34"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17">
              <a:extLst>
                <a:ext uri="{FF2B5EF4-FFF2-40B4-BE49-F238E27FC236}">
                  <a16:creationId xmlns:a16="http://schemas.microsoft.com/office/drawing/2014/main" id="{FCECF4F6-F154-45FA-803A-88D2877492AF}"/>
                </a:ext>
              </a:extLst>
            </p:cNvPr>
            <p:cNvSpPr>
              <a:spLocks/>
            </p:cNvSpPr>
            <p:nvPr/>
          </p:nvSpPr>
          <p:spPr bwMode="auto">
            <a:xfrm>
              <a:off x="11353638" y="4470261"/>
              <a:ext cx="176295" cy="171716"/>
            </a:xfrm>
            <a:custGeom>
              <a:avLst/>
              <a:gdLst>
                <a:gd name="T0" fmla="*/ 22 w 44"/>
                <a:gd name="T1" fmla="*/ 0 h 43"/>
                <a:gd name="T2" fmla="*/ 44 w 44"/>
                <a:gd name="T3" fmla="*/ 21 h 43"/>
                <a:gd name="T4" fmla="*/ 22 w 44"/>
                <a:gd name="T5" fmla="*/ 43 h 43"/>
                <a:gd name="T6" fmla="*/ 0 w 44"/>
                <a:gd name="T7" fmla="*/ 22 h 43"/>
                <a:gd name="T8" fmla="*/ 22 w 44"/>
                <a:gd name="T9" fmla="*/ 0 h 43"/>
              </a:gdLst>
              <a:ahLst/>
              <a:cxnLst>
                <a:cxn ang="0">
                  <a:pos x="T0" y="T1"/>
                </a:cxn>
                <a:cxn ang="0">
                  <a:pos x="T2" y="T3"/>
                </a:cxn>
                <a:cxn ang="0">
                  <a:pos x="T4" y="T5"/>
                </a:cxn>
                <a:cxn ang="0">
                  <a:pos x="T6" y="T7"/>
                </a:cxn>
                <a:cxn ang="0">
                  <a:pos x="T8" y="T9"/>
                </a:cxn>
              </a:cxnLst>
              <a:rect l="0" t="0" r="r" b="b"/>
              <a:pathLst>
                <a:path w="44" h="43">
                  <a:moveTo>
                    <a:pt x="22" y="0"/>
                  </a:moveTo>
                  <a:cubicBezTo>
                    <a:pt x="34" y="0"/>
                    <a:pt x="44" y="9"/>
                    <a:pt x="44" y="21"/>
                  </a:cubicBezTo>
                  <a:cubicBezTo>
                    <a:pt x="44" y="34"/>
                    <a:pt x="34" y="43"/>
                    <a:pt x="22" y="43"/>
                  </a:cubicBezTo>
                  <a:cubicBezTo>
                    <a:pt x="10" y="43"/>
                    <a:pt x="1" y="33"/>
                    <a:pt x="0" y="22"/>
                  </a:cubicBezTo>
                  <a:cubicBezTo>
                    <a:pt x="0" y="9"/>
                    <a:pt x="10"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819">
              <a:extLst>
                <a:ext uri="{FF2B5EF4-FFF2-40B4-BE49-F238E27FC236}">
                  <a16:creationId xmlns:a16="http://schemas.microsoft.com/office/drawing/2014/main" id="{A008D7B4-B885-4502-B7A8-ED47A692F070}"/>
                </a:ext>
              </a:extLst>
            </p:cNvPr>
            <p:cNvSpPr>
              <a:spLocks/>
            </p:cNvSpPr>
            <p:nvPr/>
          </p:nvSpPr>
          <p:spPr bwMode="auto">
            <a:xfrm>
              <a:off x="10742328" y="4470261"/>
              <a:ext cx="174006" cy="171716"/>
            </a:xfrm>
            <a:custGeom>
              <a:avLst/>
              <a:gdLst>
                <a:gd name="T0" fmla="*/ 44 w 44"/>
                <a:gd name="T1" fmla="*/ 22 h 43"/>
                <a:gd name="T2" fmla="*/ 22 w 44"/>
                <a:gd name="T3" fmla="*/ 43 h 43"/>
                <a:gd name="T4" fmla="*/ 0 w 44"/>
                <a:gd name="T5" fmla="*/ 21 h 43"/>
                <a:gd name="T6" fmla="*/ 22 w 44"/>
                <a:gd name="T7" fmla="*/ 0 h 43"/>
                <a:gd name="T8" fmla="*/ 44 w 44"/>
                <a:gd name="T9" fmla="*/ 22 h 43"/>
              </a:gdLst>
              <a:ahLst/>
              <a:cxnLst>
                <a:cxn ang="0">
                  <a:pos x="T0" y="T1"/>
                </a:cxn>
                <a:cxn ang="0">
                  <a:pos x="T2" y="T3"/>
                </a:cxn>
                <a:cxn ang="0">
                  <a:pos x="T4" y="T5"/>
                </a:cxn>
                <a:cxn ang="0">
                  <a:pos x="T6" y="T7"/>
                </a:cxn>
                <a:cxn ang="0">
                  <a:pos x="T8" y="T9"/>
                </a:cxn>
              </a:cxnLst>
              <a:rect l="0" t="0" r="r" b="b"/>
              <a:pathLst>
                <a:path w="44" h="43">
                  <a:moveTo>
                    <a:pt x="44" y="22"/>
                  </a:moveTo>
                  <a:cubicBezTo>
                    <a:pt x="44" y="34"/>
                    <a:pt x="34" y="43"/>
                    <a:pt x="22" y="43"/>
                  </a:cubicBezTo>
                  <a:cubicBezTo>
                    <a:pt x="9" y="43"/>
                    <a:pt x="0" y="33"/>
                    <a:pt x="0" y="21"/>
                  </a:cubicBezTo>
                  <a:cubicBezTo>
                    <a:pt x="1" y="9"/>
                    <a:pt x="10" y="0"/>
                    <a:pt x="22" y="0"/>
                  </a:cubicBezTo>
                  <a:cubicBezTo>
                    <a:pt x="34" y="0"/>
                    <a:pt x="44" y="9"/>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820">
              <a:extLst>
                <a:ext uri="{FF2B5EF4-FFF2-40B4-BE49-F238E27FC236}">
                  <a16:creationId xmlns:a16="http://schemas.microsoft.com/office/drawing/2014/main" id="{93E1147C-E9E9-4146-94E2-F93E6FFE0874}"/>
                </a:ext>
              </a:extLst>
            </p:cNvPr>
            <p:cNvSpPr>
              <a:spLocks/>
            </p:cNvSpPr>
            <p:nvPr/>
          </p:nvSpPr>
          <p:spPr bwMode="auto">
            <a:xfrm>
              <a:off x="8283351" y="6620148"/>
              <a:ext cx="176295" cy="176295"/>
            </a:xfrm>
            <a:custGeom>
              <a:avLst/>
              <a:gdLst>
                <a:gd name="T0" fmla="*/ 22 w 44"/>
                <a:gd name="T1" fmla="*/ 1 h 44"/>
                <a:gd name="T2" fmla="*/ 44 w 44"/>
                <a:gd name="T3" fmla="*/ 22 h 44"/>
                <a:gd name="T4" fmla="*/ 22 w 44"/>
                <a:gd name="T5" fmla="*/ 44 h 44"/>
                <a:gd name="T6" fmla="*/ 0 w 44"/>
                <a:gd name="T7" fmla="*/ 22 h 44"/>
                <a:gd name="T8" fmla="*/ 22 w 44"/>
                <a:gd name="T9" fmla="*/ 1 h 44"/>
              </a:gdLst>
              <a:ahLst/>
              <a:cxnLst>
                <a:cxn ang="0">
                  <a:pos x="T0" y="T1"/>
                </a:cxn>
                <a:cxn ang="0">
                  <a:pos x="T2" y="T3"/>
                </a:cxn>
                <a:cxn ang="0">
                  <a:pos x="T4" y="T5"/>
                </a:cxn>
                <a:cxn ang="0">
                  <a:pos x="T6" y="T7"/>
                </a:cxn>
                <a:cxn ang="0">
                  <a:pos x="T8" y="T9"/>
                </a:cxn>
              </a:cxnLst>
              <a:rect l="0" t="0" r="r" b="b"/>
              <a:pathLst>
                <a:path w="44" h="44">
                  <a:moveTo>
                    <a:pt x="22" y="1"/>
                  </a:moveTo>
                  <a:cubicBezTo>
                    <a:pt x="34" y="1"/>
                    <a:pt x="44" y="11"/>
                    <a:pt x="44" y="22"/>
                  </a:cubicBezTo>
                  <a:cubicBezTo>
                    <a:pt x="43" y="34"/>
                    <a:pt x="33" y="44"/>
                    <a:pt x="22" y="44"/>
                  </a:cubicBezTo>
                  <a:cubicBezTo>
                    <a:pt x="10" y="43"/>
                    <a:pt x="0" y="34"/>
                    <a:pt x="0" y="22"/>
                  </a:cubicBezTo>
                  <a:cubicBezTo>
                    <a:pt x="1" y="10"/>
                    <a:pt x="11" y="0"/>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823">
              <a:extLst>
                <a:ext uri="{FF2B5EF4-FFF2-40B4-BE49-F238E27FC236}">
                  <a16:creationId xmlns:a16="http://schemas.microsoft.com/office/drawing/2014/main" id="{881BD9AE-B7FC-46D7-A9CA-1F3D64A0F1E7}"/>
                </a:ext>
              </a:extLst>
            </p:cNvPr>
            <p:cNvSpPr>
              <a:spLocks noChangeArrowheads="1"/>
            </p:cNvSpPr>
            <p:nvPr/>
          </p:nvSpPr>
          <p:spPr bwMode="auto">
            <a:xfrm>
              <a:off x="9208329" y="5083860"/>
              <a:ext cx="171716" cy="1717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27">
              <a:extLst>
                <a:ext uri="{FF2B5EF4-FFF2-40B4-BE49-F238E27FC236}">
                  <a16:creationId xmlns:a16="http://schemas.microsoft.com/office/drawing/2014/main" id="{976F3A7F-3850-49B1-9D0F-5D91D51F4D56}"/>
                </a:ext>
              </a:extLst>
            </p:cNvPr>
            <p:cNvSpPr>
              <a:spLocks/>
            </p:cNvSpPr>
            <p:nvPr/>
          </p:nvSpPr>
          <p:spPr bwMode="auto">
            <a:xfrm>
              <a:off x="11665016" y="4470261"/>
              <a:ext cx="171716" cy="171716"/>
            </a:xfrm>
            <a:custGeom>
              <a:avLst/>
              <a:gdLst>
                <a:gd name="T0" fmla="*/ 21 w 43"/>
                <a:gd name="T1" fmla="*/ 0 h 43"/>
                <a:gd name="T2" fmla="*/ 43 w 43"/>
                <a:gd name="T3" fmla="*/ 21 h 43"/>
                <a:gd name="T4" fmla="*/ 21 w 43"/>
                <a:gd name="T5" fmla="*/ 43 h 43"/>
                <a:gd name="T6" fmla="*/ 0 w 43"/>
                <a:gd name="T7" fmla="*/ 22 h 43"/>
                <a:gd name="T8" fmla="*/ 21 w 43"/>
                <a:gd name="T9" fmla="*/ 0 h 43"/>
              </a:gdLst>
              <a:ahLst/>
              <a:cxnLst>
                <a:cxn ang="0">
                  <a:pos x="T0" y="T1"/>
                </a:cxn>
                <a:cxn ang="0">
                  <a:pos x="T2" y="T3"/>
                </a:cxn>
                <a:cxn ang="0">
                  <a:pos x="T4" y="T5"/>
                </a:cxn>
                <a:cxn ang="0">
                  <a:pos x="T6" y="T7"/>
                </a:cxn>
                <a:cxn ang="0">
                  <a:pos x="T8" y="T9"/>
                </a:cxn>
              </a:cxnLst>
              <a:rect l="0" t="0" r="r" b="b"/>
              <a:pathLst>
                <a:path w="43" h="43">
                  <a:moveTo>
                    <a:pt x="21" y="0"/>
                  </a:moveTo>
                  <a:cubicBezTo>
                    <a:pt x="33" y="0"/>
                    <a:pt x="43" y="10"/>
                    <a:pt x="43" y="21"/>
                  </a:cubicBezTo>
                  <a:cubicBezTo>
                    <a:pt x="43" y="33"/>
                    <a:pt x="33" y="43"/>
                    <a:pt x="21" y="43"/>
                  </a:cubicBezTo>
                  <a:cubicBezTo>
                    <a:pt x="10" y="43"/>
                    <a:pt x="0" y="33"/>
                    <a:pt x="0" y="22"/>
                  </a:cubicBezTo>
                  <a:cubicBezTo>
                    <a:pt x="0" y="10"/>
                    <a:pt x="10"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28">
              <a:extLst>
                <a:ext uri="{FF2B5EF4-FFF2-40B4-BE49-F238E27FC236}">
                  <a16:creationId xmlns:a16="http://schemas.microsoft.com/office/drawing/2014/main" id="{AE73FEB8-CC9C-486C-AF92-FCA2D3323536}"/>
                </a:ext>
              </a:extLst>
            </p:cNvPr>
            <p:cNvSpPr>
              <a:spLocks/>
            </p:cNvSpPr>
            <p:nvPr/>
          </p:nvSpPr>
          <p:spPr bwMode="auto">
            <a:xfrm>
              <a:off x="8903819" y="5388370"/>
              <a:ext cx="171716" cy="171716"/>
            </a:xfrm>
            <a:custGeom>
              <a:avLst/>
              <a:gdLst>
                <a:gd name="T0" fmla="*/ 43 w 43"/>
                <a:gd name="T1" fmla="*/ 21 h 43"/>
                <a:gd name="T2" fmla="*/ 22 w 43"/>
                <a:gd name="T3" fmla="*/ 43 h 43"/>
                <a:gd name="T4" fmla="*/ 0 w 43"/>
                <a:gd name="T5" fmla="*/ 21 h 43"/>
                <a:gd name="T6" fmla="*/ 21 w 43"/>
                <a:gd name="T7" fmla="*/ 0 h 43"/>
                <a:gd name="T8" fmla="*/ 43 w 43"/>
                <a:gd name="T9" fmla="*/ 21 h 43"/>
              </a:gdLst>
              <a:ahLst/>
              <a:cxnLst>
                <a:cxn ang="0">
                  <a:pos x="T0" y="T1"/>
                </a:cxn>
                <a:cxn ang="0">
                  <a:pos x="T2" y="T3"/>
                </a:cxn>
                <a:cxn ang="0">
                  <a:pos x="T4" y="T5"/>
                </a:cxn>
                <a:cxn ang="0">
                  <a:pos x="T6" y="T7"/>
                </a:cxn>
                <a:cxn ang="0">
                  <a:pos x="T8" y="T9"/>
                </a:cxn>
              </a:cxnLst>
              <a:rect l="0" t="0" r="r" b="b"/>
              <a:pathLst>
                <a:path w="43" h="43">
                  <a:moveTo>
                    <a:pt x="43" y="21"/>
                  </a:moveTo>
                  <a:cubicBezTo>
                    <a:pt x="43" y="33"/>
                    <a:pt x="33" y="43"/>
                    <a:pt x="22" y="43"/>
                  </a:cubicBezTo>
                  <a:cubicBezTo>
                    <a:pt x="10" y="43"/>
                    <a:pt x="0" y="33"/>
                    <a:pt x="0" y="21"/>
                  </a:cubicBezTo>
                  <a:cubicBezTo>
                    <a:pt x="0" y="10"/>
                    <a:pt x="10" y="0"/>
                    <a:pt x="21" y="0"/>
                  </a:cubicBezTo>
                  <a:cubicBezTo>
                    <a:pt x="33" y="0"/>
                    <a:pt x="43" y="9"/>
                    <a:pt x="4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35">
              <a:extLst>
                <a:ext uri="{FF2B5EF4-FFF2-40B4-BE49-F238E27FC236}">
                  <a16:creationId xmlns:a16="http://schemas.microsoft.com/office/drawing/2014/main" id="{68DFEE35-8B6B-41AF-B37D-B08DBFACA8FA}"/>
                </a:ext>
              </a:extLst>
            </p:cNvPr>
            <p:cNvSpPr>
              <a:spLocks/>
            </p:cNvSpPr>
            <p:nvPr/>
          </p:nvSpPr>
          <p:spPr bwMode="auto">
            <a:xfrm>
              <a:off x="10437818" y="4470261"/>
              <a:ext cx="176295" cy="171716"/>
            </a:xfrm>
            <a:custGeom>
              <a:avLst/>
              <a:gdLst>
                <a:gd name="T0" fmla="*/ 22 w 44"/>
                <a:gd name="T1" fmla="*/ 43 h 43"/>
                <a:gd name="T2" fmla="*/ 1 w 44"/>
                <a:gd name="T3" fmla="*/ 21 h 43"/>
                <a:gd name="T4" fmla="*/ 23 w 44"/>
                <a:gd name="T5" fmla="*/ 0 h 43"/>
                <a:gd name="T6" fmla="*/ 44 w 44"/>
                <a:gd name="T7" fmla="*/ 21 h 43"/>
                <a:gd name="T8" fmla="*/ 22 w 44"/>
                <a:gd name="T9" fmla="*/ 43 h 43"/>
              </a:gdLst>
              <a:ahLst/>
              <a:cxnLst>
                <a:cxn ang="0">
                  <a:pos x="T0" y="T1"/>
                </a:cxn>
                <a:cxn ang="0">
                  <a:pos x="T2" y="T3"/>
                </a:cxn>
                <a:cxn ang="0">
                  <a:pos x="T4" y="T5"/>
                </a:cxn>
                <a:cxn ang="0">
                  <a:pos x="T6" y="T7"/>
                </a:cxn>
                <a:cxn ang="0">
                  <a:pos x="T8" y="T9"/>
                </a:cxn>
              </a:cxnLst>
              <a:rect l="0" t="0" r="r" b="b"/>
              <a:pathLst>
                <a:path w="44" h="43">
                  <a:moveTo>
                    <a:pt x="22" y="43"/>
                  </a:moveTo>
                  <a:cubicBezTo>
                    <a:pt x="10" y="43"/>
                    <a:pt x="0" y="33"/>
                    <a:pt x="1" y="21"/>
                  </a:cubicBezTo>
                  <a:cubicBezTo>
                    <a:pt x="1" y="9"/>
                    <a:pt x="11" y="0"/>
                    <a:pt x="23" y="0"/>
                  </a:cubicBezTo>
                  <a:cubicBezTo>
                    <a:pt x="34" y="0"/>
                    <a:pt x="44" y="10"/>
                    <a:pt x="44" y="21"/>
                  </a:cubicBezTo>
                  <a:cubicBezTo>
                    <a:pt x="44" y="33"/>
                    <a:pt x="34" y="43"/>
                    <a:pt x="2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38">
              <a:extLst>
                <a:ext uri="{FF2B5EF4-FFF2-40B4-BE49-F238E27FC236}">
                  <a16:creationId xmlns:a16="http://schemas.microsoft.com/office/drawing/2014/main" id="{8A80EE54-476A-4159-BB0A-1093745DAA05}"/>
                </a:ext>
              </a:extLst>
            </p:cNvPr>
            <p:cNvSpPr>
              <a:spLocks/>
            </p:cNvSpPr>
            <p:nvPr/>
          </p:nvSpPr>
          <p:spPr bwMode="auto">
            <a:xfrm>
              <a:off x="8599309" y="5702039"/>
              <a:ext cx="164848" cy="162558"/>
            </a:xfrm>
            <a:custGeom>
              <a:avLst/>
              <a:gdLst>
                <a:gd name="T0" fmla="*/ 20 w 41"/>
                <a:gd name="T1" fmla="*/ 41 h 41"/>
                <a:gd name="T2" fmla="*/ 0 w 41"/>
                <a:gd name="T3" fmla="*/ 21 h 41"/>
                <a:gd name="T4" fmla="*/ 21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1" y="0"/>
                  </a:cubicBezTo>
                  <a:cubicBezTo>
                    <a:pt x="32" y="0"/>
                    <a:pt x="41" y="9"/>
                    <a:pt x="41" y="21"/>
                  </a:cubicBezTo>
                  <a:cubicBezTo>
                    <a:pt x="41" y="32"/>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40">
              <a:extLst>
                <a:ext uri="{FF2B5EF4-FFF2-40B4-BE49-F238E27FC236}">
                  <a16:creationId xmlns:a16="http://schemas.microsoft.com/office/drawing/2014/main" id="{5EC6B3D9-50CA-4EF7-8D7E-F535368C59FA}"/>
                </a:ext>
              </a:extLst>
            </p:cNvPr>
            <p:cNvSpPr>
              <a:spLocks/>
            </p:cNvSpPr>
            <p:nvPr/>
          </p:nvSpPr>
          <p:spPr bwMode="auto">
            <a:xfrm>
              <a:off x="9519708" y="4779350"/>
              <a:ext cx="164848" cy="162558"/>
            </a:xfrm>
            <a:custGeom>
              <a:avLst/>
              <a:gdLst>
                <a:gd name="T0" fmla="*/ 41 w 41"/>
                <a:gd name="T1" fmla="*/ 20 h 41"/>
                <a:gd name="T2" fmla="*/ 21 w 41"/>
                <a:gd name="T3" fmla="*/ 41 h 41"/>
                <a:gd name="T4" fmla="*/ 0 w 41"/>
                <a:gd name="T5" fmla="*/ 20 h 41"/>
                <a:gd name="T6" fmla="*/ 21 w 41"/>
                <a:gd name="T7" fmla="*/ 0 h 41"/>
                <a:gd name="T8" fmla="*/ 41 w 41"/>
                <a:gd name="T9" fmla="*/ 20 h 41"/>
              </a:gdLst>
              <a:ahLst/>
              <a:cxnLst>
                <a:cxn ang="0">
                  <a:pos x="T0" y="T1"/>
                </a:cxn>
                <a:cxn ang="0">
                  <a:pos x="T2" y="T3"/>
                </a:cxn>
                <a:cxn ang="0">
                  <a:pos x="T4" y="T5"/>
                </a:cxn>
                <a:cxn ang="0">
                  <a:pos x="T6" y="T7"/>
                </a:cxn>
                <a:cxn ang="0">
                  <a:pos x="T8" y="T9"/>
                </a:cxn>
              </a:cxnLst>
              <a:rect l="0" t="0" r="r" b="b"/>
              <a:pathLst>
                <a:path w="41" h="41">
                  <a:moveTo>
                    <a:pt x="41" y="20"/>
                  </a:moveTo>
                  <a:cubicBezTo>
                    <a:pt x="41" y="32"/>
                    <a:pt x="32" y="41"/>
                    <a:pt x="21" y="41"/>
                  </a:cubicBezTo>
                  <a:cubicBezTo>
                    <a:pt x="9" y="41"/>
                    <a:pt x="0" y="32"/>
                    <a:pt x="0" y="20"/>
                  </a:cubicBezTo>
                  <a:cubicBezTo>
                    <a:pt x="0" y="8"/>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846">
              <a:extLst>
                <a:ext uri="{FF2B5EF4-FFF2-40B4-BE49-F238E27FC236}">
                  <a16:creationId xmlns:a16="http://schemas.microsoft.com/office/drawing/2014/main" id="{11F19DC4-9B33-4F2B-A525-916E71C7EA82}"/>
                </a:ext>
              </a:extLst>
            </p:cNvPr>
            <p:cNvSpPr>
              <a:spLocks/>
            </p:cNvSpPr>
            <p:nvPr/>
          </p:nvSpPr>
          <p:spPr bwMode="auto">
            <a:xfrm>
              <a:off x="8287930" y="6315638"/>
              <a:ext cx="167137" cy="164848"/>
            </a:xfrm>
            <a:custGeom>
              <a:avLst/>
              <a:gdLst>
                <a:gd name="T0" fmla="*/ 41 w 42"/>
                <a:gd name="T1" fmla="*/ 21 h 41"/>
                <a:gd name="T2" fmla="*/ 21 w 42"/>
                <a:gd name="T3" fmla="*/ 41 h 41"/>
                <a:gd name="T4" fmla="*/ 1 w 42"/>
                <a:gd name="T5" fmla="*/ 21 h 41"/>
                <a:gd name="T6" fmla="*/ 21 w 42"/>
                <a:gd name="T7" fmla="*/ 0 h 41"/>
                <a:gd name="T8" fmla="*/ 41 w 42"/>
                <a:gd name="T9" fmla="*/ 21 h 41"/>
              </a:gdLst>
              <a:ahLst/>
              <a:cxnLst>
                <a:cxn ang="0">
                  <a:pos x="T0" y="T1"/>
                </a:cxn>
                <a:cxn ang="0">
                  <a:pos x="T2" y="T3"/>
                </a:cxn>
                <a:cxn ang="0">
                  <a:pos x="T4" y="T5"/>
                </a:cxn>
                <a:cxn ang="0">
                  <a:pos x="T6" y="T7"/>
                </a:cxn>
                <a:cxn ang="0">
                  <a:pos x="T8" y="T9"/>
                </a:cxn>
              </a:cxnLst>
              <a:rect l="0" t="0" r="r" b="b"/>
              <a:pathLst>
                <a:path w="42" h="41">
                  <a:moveTo>
                    <a:pt x="41" y="21"/>
                  </a:moveTo>
                  <a:cubicBezTo>
                    <a:pt x="42" y="32"/>
                    <a:pt x="33" y="41"/>
                    <a:pt x="21" y="41"/>
                  </a:cubicBezTo>
                  <a:cubicBezTo>
                    <a:pt x="10" y="41"/>
                    <a:pt x="0" y="32"/>
                    <a:pt x="1" y="21"/>
                  </a:cubicBezTo>
                  <a:cubicBezTo>
                    <a:pt x="1" y="9"/>
                    <a:pt x="9" y="1"/>
                    <a:pt x="21" y="0"/>
                  </a:cubicBezTo>
                  <a:cubicBezTo>
                    <a:pt x="32" y="0"/>
                    <a:pt x="41" y="9"/>
                    <a:pt x="4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49">
              <a:extLst>
                <a:ext uri="{FF2B5EF4-FFF2-40B4-BE49-F238E27FC236}">
                  <a16:creationId xmlns:a16="http://schemas.microsoft.com/office/drawing/2014/main" id="{D1622417-ED8A-490A-A187-CAD365D69997}"/>
                </a:ext>
              </a:extLst>
            </p:cNvPr>
            <p:cNvSpPr>
              <a:spLocks/>
            </p:cNvSpPr>
            <p:nvPr/>
          </p:nvSpPr>
          <p:spPr bwMode="auto">
            <a:xfrm>
              <a:off x="10133308" y="4472550"/>
              <a:ext cx="164848" cy="164848"/>
            </a:xfrm>
            <a:custGeom>
              <a:avLst/>
              <a:gdLst>
                <a:gd name="T0" fmla="*/ 41 w 41"/>
                <a:gd name="T1" fmla="*/ 20 h 41"/>
                <a:gd name="T2" fmla="*/ 21 w 41"/>
                <a:gd name="T3" fmla="*/ 41 h 41"/>
                <a:gd name="T4" fmla="*/ 0 w 41"/>
                <a:gd name="T5" fmla="*/ 20 h 41"/>
                <a:gd name="T6" fmla="*/ 20 w 41"/>
                <a:gd name="T7" fmla="*/ 0 h 41"/>
                <a:gd name="T8" fmla="*/ 41 w 41"/>
                <a:gd name="T9" fmla="*/ 20 h 41"/>
              </a:gdLst>
              <a:ahLst/>
              <a:cxnLst>
                <a:cxn ang="0">
                  <a:pos x="T0" y="T1"/>
                </a:cxn>
                <a:cxn ang="0">
                  <a:pos x="T2" y="T3"/>
                </a:cxn>
                <a:cxn ang="0">
                  <a:pos x="T4" y="T5"/>
                </a:cxn>
                <a:cxn ang="0">
                  <a:pos x="T6" y="T7"/>
                </a:cxn>
                <a:cxn ang="0">
                  <a:pos x="T8" y="T9"/>
                </a:cxn>
              </a:cxnLst>
              <a:rect l="0" t="0" r="r" b="b"/>
              <a:pathLst>
                <a:path w="41" h="41">
                  <a:moveTo>
                    <a:pt x="41" y="20"/>
                  </a:moveTo>
                  <a:cubicBezTo>
                    <a:pt x="41" y="32"/>
                    <a:pt x="32" y="41"/>
                    <a:pt x="21" y="41"/>
                  </a:cubicBezTo>
                  <a:cubicBezTo>
                    <a:pt x="9" y="41"/>
                    <a:pt x="0" y="32"/>
                    <a:pt x="0" y="20"/>
                  </a:cubicBezTo>
                  <a:cubicBezTo>
                    <a:pt x="0" y="9"/>
                    <a:pt x="9" y="0"/>
                    <a:pt x="20"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850">
              <a:extLst>
                <a:ext uri="{FF2B5EF4-FFF2-40B4-BE49-F238E27FC236}">
                  <a16:creationId xmlns:a16="http://schemas.microsoft.com/office/drawing/2014/main" id="{7F48211E-ADA5-4866-A551-81E31BED65E0}"/>
                </a:ext>
              </a:extLst>
            </p:cNvPr>
            <p:cNvSpPr>
              <a:spLocks/>
            </p:cNvSpPr>
            <p:nvPr/>
          </p:nvSpPr>
          <p:spPr bwMode="auto">
            <a:xfrm>
              <a:off x="11974106" y="4472550"/>
              <a:ext cx="164848" cy="164848"/>
            </a:xfrm>
            <a:custGeom>
              <a:avLst/>
              <a:gdLst>
                <a:gd name="T0" fmla="*/ 20 w 41"/>
                <a:gd name="T1" fmla="*/ 41 h 41"/>
                <a:gd name="T2" fmla="*/ 0 w 41"/>
                <a:gd name="T3" fmla="*/ 20 h 41"/>
                <a:gd name="T4" fmla="*/ 21 w 41"/>
                <a:gd name="T5" fmla="*/ 0 h 41"/>
                <a:gd name="T6" fmla="*/ 41 w 41"/>
                <a:gd name="T7" fmla="*/ 20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0"/>
                  </a:cubicBezTo>
                  <a:cubicBezTo>
                    <a:pt x="0" y="9"/>
                    <a:pt x="9" y="0"/>
                    <a:pt x="21" y="0"/>
                  </a:cubicBezTo>
                  <a:cubicBezTo>
                    <a:pt x="32" y="0"/>
                    <a:pt x="41" y="9"/>
                    <a:pt x="41" y="20"/>
                  </a:cubicBezTo>
                  <a:cubicBezTo>
                    <a:pt x="41" y="32"/>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852">
              <a:extLst>
                <a:ext uri="{FF2B5EF4-FFF2-40B4-BE49-F238E27FC236}">
                  <a16:creationId xmlns:a16="http://schemas.microsoft.com/office/drawing/2014/main" id="{C5A7A0B1-5347-4FC2-A1B3-8FB44A4A0777}"/>
                </a:ext>
              </a:extLst>
            </p:cNvPr>
            <p:cNvSpPr>
              <a:spLocks/>
            </p:cNvSpPr>
            <p:nvPr/>
          </p:nvSpPr>
          <p:spPr bwMode="auto">
            <a:xfrm>
              <a:off x="9828797" y="4477129"/>
              <a:ext cx="155689" cy="155689"/>
            </a:xfrm>
            <a:custGeom>
              <a:avLst/>
              <a:gdLst>
                <a:gd name="T0" fmla="*/ 39 w 39"/>
                <a:gd name="T1" fmla="*/ 19 h 39"/>
                <a:gd name="T2" fmla="*/ 19 w 39"/>
                <a:gd name="T3" fmla="*/ 39 h 39"/>
                <a:gd name="T4" fmla="*/ 0 w 39"/>
                <a:gd name="T5" fmla="*/ 19 h 39"/>
                <a:gd name="T6" fmla="*/ 20 w 39"/>
                <a:gd name="T7" fmla="*/ 0 h 39"/>
                <a:gd name="T8" fmla="*/ 39 w 39"/>
                <a:gd name="T9" fmla="*/ 19 h 39"/>
              </a:gdLst>
              <a:ahLst/>
              <a:cxnLst>
                <a:cxn ang="0">
                  <a:pos x="T0" y="T1"/>
                </a:cxn>
                <a:cxn ang="0">
                  <a:pos x="T2" y="T3"/>
                </a:cxn>
                <a:cxn ang="0">
                  <a:pos x="T4" y="T5"/>
                </a:cxn>
                <a:cxn ang="0">
                  <a:pos x="T6" y="T7"/>
                </a:cxn>
                <a:cxn ang="0">
                  <a:pos x="T8" y="T9"/>
                </a:cxn>
              </a:cxnLst>
              <a:rect l="0" t="0" r="r" b="b"/>
              <a:pathLst>
                <a:path w="39" h="39">
                  <a:moveTo>
                    <a:pt x="39" y="19"/>
                  </a:moveTo>
                  <a:cubicBezTo>
                    <a:pt x="39" y="30"/>
                    <a:pt x="30" y="39"/>
                    <a:pt x="19" y="39"/>
                  </a:cubicBezTo>
                  <a:cubicBezTo>
                    <a:pt x="9" y="39"/>
                    <a:pt x="0" y="30"/>
                    <a:pt x="0" y="19"/>
                  </a:cubicBezTo>
                  <a:cubicBezTo>
                    <a:pt x="0" y="8"/>
                    <a:pt x="9" y="0"/>
                    <a:pt x="20" y="0"/>
                  </a:cubicBezTo>
                  <a:cubicBezTo>
                    <a:pt x="31" y="0"/>
                    <a:pt x="39" y="9"/>
                    <a:pt x="39"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855">
              <a:extLst>
                <a:ext uri="{FF2B5EF4-FFF2-40B4-BE49-F238E27FC236}">
                  <a16:creationId xmlns:a16="http://schemas.microsoft.com/office/drawing/2014/main" id="{A8CC6E11-38C5-48A7-A24F-E02E175C150A}"/>
                </a:ext>
              </a:extLst>
            </p:cNvPr>
            <p:cNvSpPr>
              <a:spLocks/>
            </p:cNvSpPr>
            <p:nvPr/>
          </p:nvSpPr>
          <p:spPr bwMode="auto">
            <a:xfrm>
              <a:off x="8299378" y="6017996"/>
              <a:ext cx="155689" cy="153400"/>
            </a:xfrm>
            <a:custGeom>
              <a:avLst/>
              <a:gdLst>
                <a:gd name="T0" fmla="*/ 20 w 39"/>
                <a:gd name="T1" fmla="*/ 38 h 38"/>
                <a:gd name="T2" fmla="*/ 0 w 39"/>
                <a:gd name="T3" fmla="*/ 19 h 38"/>
                <a:gd name="T4" fmla="*/ 20 w 39"/>
                <a:gd name="T5" fmla="*/ 0 h 38"/>
                <a:gd name="T6" fmla="*/ 39 w 39"/>
                <a:gd name="T7" fmla="*/ 19 h 38"/>
                <a:gd name="T8" fmla="*/ 20 w 39"/>
                <a:gd name="T9" fmla="*/ 38 h 38"/>
              </a:gdLst>
              <a:ahLst/>
              <a:cxnLst>
                <a:cxn ang="0">
                  <a:pos x="T0" y="T1"/>
                </a:cxn>
                <a:cxn ang="0">
                  <a:pos x="T2" y="T3"/>
                </a:cxn>
                <a:cxn ang="0">
                  <a:pos x="T4" y="T5"/>
                </a:cxn>
                <a:cxn ang="0">
                  <a:pos x="T6" y="T7"/>
                </a:cxn>
                <a:cxn ang="0">
                  <a:pos x="T8" y="T9"/>
                </a:cxn>
              </a:cxnLst>
              <a:rect l="0" t="0" r="r" b="b"/>
              <a:pathLst>
                <a:path w="39" h="38">
                  <a:moveTo>
                    <a:pt x="20" y="38"/>
                  </a:moveTo>
                  <a:cubicBezTo>
                    <a:pt x="9" y="38"/>
                    <a:pt x="0" y="30"/>
                    <a:pt x="0" y="19"/>
                  </a:cubicBezTo>
                  <a:cubicBezTo>
                    <a:pt x="0" y="8"/>
                    <a:pt x="8" y="0"/>
                    <a:pt x="20" y="0"/>
                  </a:cubicBezTo>
                  <a:cubicBezTo>
                    <a:pt x="30" y="0"/>
                    <a:pt x="39" y="8"/>
                    <a:pt x="39" y="19"/>
                  </a:cubicBezTo>
                  <a:cubicBezTo>
                    <a:pt x="39" y="30"/>
                    <a:pt x="30" y="38"/>
                    <a:pt x="20"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863">
              <a:extLst>
                <a:ext uri="{FF2B5EF4-FFF2-40B4-BE49-F238E27FC236}">
                  <a16:creationId xmlns:a16="http://schemas.microsoft.com/office/drawing/2014/main" id="{0A48C6A1-B52B-4ED4-8AC6-3B92BEDB395C}"/>
                </a:ext>
              </a:extLst>
            </p:cNvPr>
            <p:cNvSpPr>
              <a:spLocks/>
            </p:cNvSpPr>
            <p:nvPr/>
          </p:nvSpPr>
          <p:spPr bwMode="auto">
            <a:xfrm>
              <a:off x="8912977" y="5090729"/>
              <a:ext cx="155689" cy="157979"/>
            </a:xfrm>
            <a:custGeom>
              <a:avLst/>
              <a:gdLst>
                <a:gd name="T0" fmla="*/ 39 w 39"/>
                <a:gd name="T1" fmla="*/ 20 h 39"/>
                <a:gd name="T2" fmla="*/ 19 w 39"/>
                <a:gd name="T3" fmla="*/ 39 h 39"/>
                <a:gd name="T4" fmla="*/ 0 w 39"/>
                <a:gd name="T5" fmla="*/ 19 h 39"/>
                <a:gd name="T6" fmla="*/ 20 w 39"/>
                <a:gd name="T7" fmla="*/ 0 h 39"/>
                <a:gd name="T8" fmla="*/ 39 w 39"/>
                <a:gd name="T9" fmla="*/ 20 h 39"/>
              </a:gdLst>
              <a:ahLst/>
              <a:cxnLst>
                <a:cxn ang="0">
                  <a:pos x="T0" y="T1"/>
                </a:cxn>
                <a:cxn ang="0">
                  <a:pos x="T2" y="T3"/>
                </a:cxn>
                <a:cxn ang="0">
                  <a:pos x="T4" y="T5"/>
                </a:cxn>
                <a:cxn ang="0">
                  <a:pos x="T6" y="T7"/>
                </a:cxn>
                <a:cxn ang="0">
                  <a:pos x="T8" y="T9"/>
                </a:cxn>
              </a:cxnLst>
              <a:rect l="0" t="0" r="r" b="b"/>
              <a:pathLst>
                <a:path w="39" h="39">
                  <a:moveTo>
                    <a:pt x="39" y="20"/>
                  </a:moveTo>
                  <a:cubicBezTo>
                    <a:pt x="39" y="31"/>
                    <a:pt x="30" y="39"/>
                    <a:pt x="19" y="39"/>
                  </a:cubicBezTo>
                  <a:cubicBezTo>
                    <a:pt x="8" y="38"/>
                    <a:pt x="0" y="30"/>
                    <a:pt x="0" y="19"/>
                  </a:cubicBezTo>
                  <a:cubicBezTo>
                    <a:pt x="1" y="8"/>
                    <a:pt x="9" y="0"/>
                    <a:pt x="20" y="0"/>
                  </a:cubicBezTo>
                  <a:cubicBezTo>
                    <a:pt x="30" y="0"/>
                    <a:pt x="39" y="9"/>
                    <a:pt x="3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874">
              <a:extLst>
                <a:ext uri="{FF2B5EF4-FFF2-40B4-BE49-F238E27FC236}">
                  <a16:creationId xmlns:a16="http://schemas.microsoft.com/office/drawing/2014/main" id="{CEAB9870-B984-4A78-B57A-98B60516CA60}"/>
                </a:ext>
              </a:extLst>
            </p:cNvPr>
            <p:cNvSpPr>
              <a:spLocks/>
            </p:cNvSpPr>
            <p:nvPr/>
          </p:nvSpPr>
          <p:spPr bwMode="auto">
            <a:xfrm>
              <a:off x="11060575" y="4168040"/>
              <a:ext cx="153400" cy="153400"/>
            </a:xfrm>
            <a:custGeom>
              <a:avLst/>
              <a:gdLst>
                <a:gd name="T0" fmla="*/ 19 w 38"/>
                <a:gd name="T1" fmla="*/ 0 h 38"/>
                <a:gd name="T2" fmla="*/ 38 w 38"/>
                <a:gd name="T3" fmla="*/ 19 h 38"/>
                <a:gd name="T4" fmla="*/ 19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9"/>
                    <a:pt x="38" y="19"/>
                  </a:cubicBezTo>
                  <a:cubicBezTo>
                    <a:pt x="38" y="29"/>
                    <a:pt x="30" y="38"/>
                    <a:pt x="19" y="38"/>
                  </a:cubicBezTo>
                  <a:cubicBezTo>
                    <a:pt x="9" y="38"/>
                    <a:pt x="0" y="30"/>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877">
              <a:extLst>
                <a:ext uri="{FF2B5EF4-FFF2-40B4-BE49-F238E27FC236}">
                  <a16:creationId xmlns:a16="http://schemas.microsoft.com/office/drawing/2014/main" id="{20BB1CF4-E4B6-4D9F-B882-E9B8C19E97D3}"/>
                </a:ext>
              </a:extLst>
            </p:cNvPr>
            <p:cNvSpPr>
              <a:spLocks/>
            </p:cNvSpPr>
            <p:nvPr/>
          </p:nvSpPr>
          <p:spPr bwMode="auto">
            <a:xfrm>
              <a:off x="10753776" y="4163461"/>
              <a:ext cx="151110" cy="160268"/>
            </a:xfrm>
            <a:custGeom>
              <a:avLst/>
              <a:gdLst>
                <a:gd name="T0" fmla="*/ 0 w 38"/>
                <a:gd name="T1" fmla="*/ 19 h 40"/>
                <a:gd name="T2" fmla="*/ 20 w 38"/>
                <a:gd name="T3" fmla="*/ 1 h 40"/>
                <a:gd name="T4" fmla="*/ 38 w 38"/>
                <a:gd name="T5" fmla="*/ 21 h 40"/>
                <a:gd name="T6" fmla="*/ 18 w 38"/>
                <a:gd name="T7" fmla="*/ 39 h 40"/>
                <a:gd name="T8" fmla="*/ 0 w 38"/>
                <a:gd name="T9" fmla="*/ 19 h 40"/>
              </a:gdLst>
              <a:ahLst/>
              <a:cxnLst>
                <a:cxn ang="0">
                  <a:pos x="T0" y="T1"/>
                </a:cxn>
                <a:cxn ang="0">
                  <a:pos x="T2" y="T3"/>
                </a:cxn>
                <a:cxn ang="0">
                  <a:pos x="T4" y="T5"/>
                </a:cxn>
                <a:cxn ang="0">
                  <a:pos x="T6" y="T7"/>
                </a:cxn>
                <a:cxn ang="0">
                  <a:pos x="T8" y="T9"/>
                </a:cxn>
              </a:cxnLst>
              <a:rect l="0" t="0" r="r" b="b"/>
              <a:pathLst>
                <a:path w="38" h="40">
                  <a:moveTo>
                    <a:pt x="0" y="19"/>
                  </a:moveTo>
                  <a:cubicBezTo>
                    <a:pt x="1" y="9"/>
                    <a:pt x="10" y="0"/>
                    <a:pt x="20" y="1"/>
                  </a:cubicBezTo>
                  <a:cubicBezTo>
                    <a:pt x="30" y="2"/>
                    <a:pt x="38" y="11"/>
                    <a:pt x="38" y="21"/>
                  </a:cubicBezTo>
                  <a:cubicBezTo>
                    <a:pt x="37" y="31"/>
                    <a:pt x="28" y="40"/>
                    <a:pt x="18" y="39"/>
                  </a:cubicBezTo>
                  <a:cubicBezTo>
                    <a:pt x="8" y="38"/>
                    <a:pt x="0" y="29"/>
                    <a:pt x="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Oval 878">
              <a:extLst>
                <a:ext uri="{FF2B5EF4-FFF2-40B4-BE49-F238E27FC236}">
                  <a16:creationId xmlns:a16="http://schemas.microsoft.com/office/drawing/2014/main" id="{3A7E3BAF-4EFD-4341-B9E8-BAF013E54E48}"/>
                </a:ext>
              </a:extLst>
            </p:cNvPr>
            <p:cNvSpPr>
              <a:spLocks noChangeArrowheads="1"/>
            </p:cNvSpPr>
            <p:nvPr/>
          </p:nvSpPr>
          <p:spPr bwMode="auto">
            <a:xfrm>
              <a:off x="11365085" y="4168040"/>
              <a:ext cx="153400" cy="153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881">
              <a:extLst>
                <a:ext uri="{FF2B5EF4-FFF2-40B4-BE49-F238E27FC236}">
                  <a16:creationId xmlns:a16="http://schemas.microsoft.com/office/drawing/2014/main" id="{420D1736-F135-4A0E-8D00-09A616D12E1D}"/>
                </a:ext>
              </a:extLst>
            </p:cNvPr>
            <p:cNvSpPr>
              <a:spLocks/>
            </p:cNvSpPr>
            <p:nvPr/>
          </p:nvSpPr>
          <p:spPr bwMode="auto">
            <a:xfrm>
              <a:off x="8603888" y="5395239"/>
              <a:ext cx="153400" cy="153400"/>
            </a:xfrm>
            <a:custGeom>
              <a:avLst/>
              <a:gdLst>
                <a:gd name="T0" fmla="*/ 19 w 38"/>
                <a:gd name="T1" fmla="*/ 38 h 38"/>
                <a:gd name="T2" fmla="*/ 0 w 38"/>
                <a:gd name="T3" fmla="*/ 19 h 38"/>
                <a:gd name="T4" fmla="*/ 19 w 38"/>
                <a:gd name="T5" fmla="*/ 0 h 38"/>
                <a:gd name="T6" fmla="*/ 38 w 38"/>
                <a:gd name="T7" fmla="*/ 20 h 38"/>
                <a:gd name="T8" fmla="*/ 19 w 38"/>
                <a:gd name="T9" fmla="*/ 38 h 38"/>
              </a:gdLst>
              <a:ahLst/>
              <a:cxnLst>
                <a:cxn ang="0">
                  <a:pos x="T0" y="T1"/>
                </a:cxn>
                <a:cxn ang="0">
                  <a:pos x="T2" y="T3"/>
                </a:cxn>
                <a:cxn ang="0">
                  <a:pos x="T4" y="T5"/>
                </a:cxn>
                <a:cxn ang="0">
                  <a:pos x="T6" y="T7"/>
                </a:cxn>
                <a:cxn ang="0">
                  <a:pos x="T8" y="T9"/>
                </a:cxn>
              </a:cxnLst>
              <a:rect l="0" t="0" r="r" b="b"/>
              <a:pathLst>
                <a:path w="38" h="38">
                  <a:moveTo>
                    <a:pt x="19" y="38"/>
                  </a:moveTo>
                  <a:cubicBezTo>
                    <a:pt x="9" y="38"/>
                    <a:pt x="0" y="30"/>
                    <a:pt x="0" y="19"/>
                  </a:cubicBezTo>
                  <a:cubicBezTo>
                    <a:pt x="0" y="9"/>
                    <a:pt x="9" y="0"/>
                    <a:pt x="19" y="0"/>
                  </a:cubicBezTo>
                  <a:cubicBezTo>
                    <a:pt x="30" y="1"/>
                    <a:pt x="38" y="9"/>
                    <a:pt x="38" y="20"/>
                  </a:cubicBezTo>
                  <a:cubicBezTo>
                    <a:pt x="38" y="30"/>
                    <a:pt x="29" y="38"/>
                    <a:pt x="19"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882">
              <a:extLst>
                <a:ext uri="{FF2B5EF4-FFF2-40B4-BE49-F238E27FC236}">
                  <a16:creationId xmlns:a16="http://schemas.microsoft.com/office/drawing/2014/main" id="{E4DE8BA9-385E-462A-AD34-BB596ADE9910}"/>
                </a:ext>
              </a:extLst>
            </p:cNvPr>
            <p:cNvSpPr>
              <a:spLocks/>
            </p:cNvSpPr>
            <p:nvPr/>
          </p:nvSpPr>
          <p:spPr bwMode="auto">
            <a:xfrm>
              <a:off x="9217488" y="4781640"/>
              <a:ext cx="151110" cy="153400"/>
            </a:xfrm>
            <a:custGeom>
              <a:avLst/>
              <a:gdLst>
                <a:gd name="T0" fmla="*/ 38 w 38"/>
                <a:gd name="T1" fmla="*/ 19 h 38"/>
                <a:gd name="T2" fmla="*/ 19 w 38"/>
                <a:gd name="T3" fmla="*/ 38 h 38"/>
                <a:gd name="T4" fmla="*/ 0 w 38"/>
                <a:gd name="T5" fmla="*/ 19 h 38"/>
                <a:gd name="T6" fmla="*/ 19 w 38"/>
                <a:gd name="T7" fmla="*/ 0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30"/>
                    <a:pt x="30" y="38"/>
                    <a:pt x="19" y="38"/>
                  </a:cubicBezTo>
                  <a:cubicBezTo>
                    <a:pt x="9" y="38"/>
                    <a:pt x="0" y="30"/>
                    <a:pt x="0" y="19"/>
                  </a:cubicBezTo>
                  <a:cubicBezTo>
                    <a:pt x="1" y="9"/>
                    <a:pt x="9" y="0"/>
                    <a:pt x="19" y="0"/>
                  </a:cubicBezTo>
                  <a:cubicBezTo>
                    <a:pt x="30" y="0"/>
                    <a:pt x="38" y="9"/>
                    <a:pt x="3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889">
              <a:extLst>
                <a:ext uri="{FF2B5EF4-FFF2-40B4-BE49-F238E27FC236}">
                  <a16:creationId xmlns:a16="http://schemas.microsoft.com/office/drawing/2014/main" id="{5FCCD5E1-CF0F-4A02-AF10-CCF332416A99}"/>
                </a:ext>
              </a:extLst>
            </p:cNvPr>
            <p:cNvSpPr>
              <a:spLocks/>
            </p:cNvSpPr>
            <p:nvPr/>
          </p:nvSpPr>
          <p:spPr bwMode="auto">
            <a:xfrm>
              <a:off x="7994868" y="6636175"/>
              <a:ext cx="148821" cy="144242"/>
            </a:xfrm>
            <a:custGeom>
              <a:avLst/>
              <a:gdLst>
                <a:gd name="T0" fmla="*/ 18 w 37"/>
                <a:gd name="T1" fmla="*/ 0 h 36"/>
                <a:gd name="T2" fmla="*/ 36 w 37"/>
                <a:gd name="T3" fmla="*/ 18 h 36"/>
                <a:gd name="T4" fmla="*/ 18 w 37"/>
                <a:gd name="T5" fmla="*/ 36 h 36"/>
                <a:gd name="T6" fmla="*/ 0 w 37"/>
                <a:gd name="T7" fmla="*/ 18 h 36"/>
                <a:gd name="T8" fmla="*/ 18 w 37"/>
                <a:gd name="T9" fmla="*/ 0 h 36"/>
              </a:gdLst>
              <a:ahLst/>
              <a:cxnLst>
                <a:cxn ang="0">
                  <a:pos x="T0" y="T1"/>
                </a:cxn>
                <a:cxn ang="0">
                  <a:pos x="T2" y="T3"/>
                </a:cxn>
                <a:cxn ang="0">
                  <a:pos x="T4" y="T5"/>
                </a:cxn>
                <a:cxn ang="0">
                  <a:pos x="T6" y="T7"/>
                </a:cxn>
                <a:cxn ang="0">
                  <a:pos x="T8" y="T9"/>
                </a:cxn>
              </a:cxnLst>
              <a:rect l="0" t="0" r="r" b="b"/>
              <a:pathLst>
                <a:path w="37" h="36">
                  <a:moveTo>
                    <a:pt x="18" y="0"/>
                  </a:moveTo>
                  <a:cubicBezTo>
                    <a:pt x="28" y="0"/>
                    <a:pt x="37" y="8"/>
                    <a:pt x="36" y="18"/>
                  </a:cubicBezTo>
                  <a:cubicBezTo>
                    <a:pt x="36" y="28"/>
                    <a:pt x="28" y="36"/>
                    <a:pt x="18" y="36"/>
                  </a:cubicBezTo>
                  <a:cubicBezTo>
                    <a:pt x="8" y="36"/>
                    <a:pt x="0" y="28"/>
                    <a:pt x="0"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890">
              <a:extLst>
                <a:ext uri="{FF2B5EF4-FFF2-40B4-BE49-F238E27FC236}">
                  <a16:creationId xmlns:a16="http://schemas.microsoft.com/office/drawing/2014/main" id="{1931ECAB-7D57-49CD-98FC-804E503CA4E8}"/>
                </a:ext>
              </a:extLst>
            </p:cNvPr>
            <p:cNvSpPr>
              <a:spLocks/>
            </p:cNvSpPr>
            <p:nvPr/>
          </p:nvSpPr>
          <p:spPr bwMode="auto">
            <a:xfrm>
              <a:off x="11678754" y="4172619"/>
              <a:ext cx="141952" cy="144242"/>
            </a:xfrm>
            <a:custGeom>
              <a:avLst/>
              <a:gdLst>
                <a:gd name="T0" fmla="*/ 18 w 36"/>
                <a:gd name="T1" fmla="*/ 0 h 36"/>
                <a:gd name="T2" fmla="*/ 36 w 36"/>
                <a:gd name="T3" fmla="*/ 18 h 36"/>
                <a:gd name="T4" fmla="*/ 18 w 36"/>
                <a:gd name="T5" fmla="*/ 36 h 36"/>
                <a:gd name="T6" fmla="*/ 0 w 36"/>
                <a:gd name="T7" fmla="*/ 18 h 36"/>
                <a:gd name="T8" fmla="*/ 18 w 36"/>
                <a:gd name="T9" fmla="*/ 0 h 36"/>
              </a:gdLst>
              <a:ahLst/>
              <a:cxnLst>
                <a:cxn ang="0">
                  <a:pos x="T0" y="T1"/>
                </a:cxn>
                <a:cxn ang="0">
                  <a:pos x="T2" y="T3"/>
                </a:cxn>
                <a:cxn ang="0">
                  <a:pos x="T4" y="T5"/>
                </a:cxn>
                <a:cxn ang="0">
                  <a:pos x="T6" y="T7"/>
                </a:cxn>
                <a:cxn ang="0">
                  <a:pos x="T8" y="T9"/>
                </a:cxn>
              </a:cxnLst>
              <a:rect l="0" t="0" r="r" b="b"/>
              <a:pathLst>
                <a:path w="36" h="36">
                  <a:moveTo>
                    <a:pt x="18" y="0"/>
                  </a:moveTo>
                  <a:cubicBezTo>
                    <a:pt x="29" y="0"/>
                    <a:pt x="36" y="8"/>
                    <a:pt x="36" y="18"/>
                  </a:cubicBezTo>
                  <a:cubicBezTo>
                    <a:pt x="36" y="28"/>
                    <a:pt x="28" y="36"/>
                    <a:pt x="18" y="36"/>
                  </a:cubicBezTo>
                  <a:cubicBezTo>
                    <a:pt x="8" y="36"/>
                    <a:pt x="0" y="28"/>
                    <a:pt x="0"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893">
              <a:extLst>
                <a:ext uri="{FF2B5EF4-FFF2-40B4-BE49-F238E27FC236}">
                  <a16:creationId xmlns:a16="http://schemas.microsoft.com/office/drawing/2014/main" id="{32C399CC-E366-4231-A1F3-DBED0A198174}"/>
                </a:ext>
              </a:extLst>
            </p:cNvPr>
            <p:cNvSpPr>
              <a:spLocks/>
            </p:cNvSpPr>
            <p:nvPr/>
          </p:nvSpPr>
          <p:spPr bwMode="auto">
            <a:xfrm>
              <a:off x="10453844" y="4172619"/>
              <a:ext cx="144242" cy="144242"/>
            </a:xfrm>
            <a:custGeom>
              <a:avLst/>
              <a:gdLst>
                <a:gd name="T0" fmla="*/ 36 w 36"/>
                <a:gd name="T1" fmla="*/ 18 h 36"/>
                <a:gd name="T2" fmla="*/ 19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9" y="36"/>
                    <a:pt x="19" y="36"/>
                  </a:cubicBezTo>
                  <a:cubicBezTo>
                    <a:pt x="8" y="36"/>
                    <a:pt x="0" y="28"/>
                    <a:pt x="0" y="18"/>
                  </a:cubicBezTo>
                  <a:cubicBezTo>
                    <a:pt x="0" y="8"/>
                    <a:pt x="8" y="0"/>
                    <a:pt x="18" y="0"/>
                  </a:cubicBezTo>
                  <a:cubicBezTo>
                    <a:pt x="28"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96">
              <a:extLst>
                <a:ext uri="{FF2B5EF4-FFF2-40B4-BE49-F238E27FC236}">
                  <a16:creationId xmlns:a16="http://schemas.microsoft.com/office/drawing/2014/main" id="{49A8C5F4-0247-4764-8899-F051A827096E}"/>
                </a:ext>
              </a:extLst>
            </p:cNvPr>
            <p:cNvSpPr>
              <a:spLocks/>
            </p:cNvSpPr>
            <p:nvPr/>
          </p:nvSpPr>
          <p:spPr bwMode="auto">
            <a:xfrm>
              <a:off x="8303957" y="5708907"/>
              <a:ext cx="148821" cy="148821"/>
            </a:xfrm>
            <a:custGeom>
              <a:avLst/>
              <a:gdLst>
                <a:gd name="T0" fmla="*/ 36 w 37"/>
                <a:gd name="T1" fmla="*/ 20 h 37"/>
                <a:gd name="T2" fmla="*/ 18 w 37"/>
                <a:gd name="T3" fmla="*/ 36 h 37"/>
                <a:gd name="T4" fmla="*/ 1 w 37"/>
                <a:gd name="T5" fmla="*/ 18 h 37"/>
                <a:gd name="T6" fmla="*/ 20 w 37"/>
                <a:gd name="T7" fmla="*/ 1 h 37"/>
                <a:gd name="T8" fmla="*/ 36 w 37"/>
                <a:gd name="T9" fmla="*/ 20 h 37"/>
              </a:gdLst>
              <a:ahLst/>
              <a:cxnLst>
                <a:cxn ang="0">
                  <a:pos x="T0" y="T1"/>
                </a:cxn>
                <a:cxn ang="0">
                  <a:pos x="T2" y="T3"/>
                </a:cxn>
                <a:cxn ang="0">
                  <a:pos x="T4" y="T5"/>
                </a:cxn>
                <a:cxn ang="0">
                  <a:pos x="T6" y="T7"/>
                </a:cxn>
                <a:cxn ang="0">
                  <a:pos x="T8" y="T9"/>
                </a:cxn>
              </a:cxnLst>
              <a:rect l="0" t="0" r="r" b="b"/>
              <a:pathLst>
                <a:path w="37" h="37">
                  <a:moveTo>
                    <a:pt x="36" y="20"/>
                  </a:moveTo>
                  <a:cubicBezTo>
                    <a:pt x="36" y="29"/>
                    <a:pt x="28" y="37"/>
                    <a:pt x="18" y="36"/>
                  </a:cubicBezTo>
                  <a:cubicBezTo>
                    <a:pt x="8" y="36"/>
                    <a:pt x="0" y="28"/>
                    <a:pt x="1" y="18"/>
                  </a:cubicBezTo>
                  <a:cubicBezTo>
                    <a:pt x="1" y="8"/>
                    <a:pt x="9" y="0"/>
                    <a:pt x="20" y="1"/>
                  </a:cubicBezTo>
                  <a:cubicBezTo>
                    <a:pt x="29" y="2"/>
                    <a:pt x="37" y="10"/>
                    <a:pt x="36"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898">
              <a:extLst>
                <a:ext uri="{FF2B5EF4-FFF2-40B4-BE49-F238E27FC236}">
                  <a16:creationId xmlns:a16="http://schemas.microsoft.com/office/drawing/2014/main" id="{4BFDF5FB-A3F7-4B57-BEF5-62F91D9EFBA1}"/>
                </a:ext>
              </a:extLst>
            </p:cNvPr>
            <p:cNvSpPr>
              <a:spLocks/>
            </p:cNvSpPr>
            <p:nvPr/>
          </p:nvSpPr>
          <p:spPr bwMode="auto">
            <a:xfrm>
              <a:off x="9533445" y="4481709"/>
              <a:ext cx="144242" cy="144242"/>
            </a:xfrm>
            <a:custGeom>
              <a:avLst/>
              <a:gdLst>
                <a:gd name="T0" fmla="*/ 17 w 36"/>
                <a:gd name="T1" fmla="*/ 36 h 36"/>
                <a:gd name="T2" fmla="*/ 0 w 36"/>
                <a:gd name="T3" fmla="*/ 18 h 36"/>
                <a:gd name="T4" fmla="*/ 18 w 36"/>
                <a:gd name="T5" fmla="*/ 1 h 36"/>
                <a:gd name="T6" fmla="*/ 35 w 36"/>
                <a:gd name="T7" fmla="*/ 19 h 36"/>
                <a:gd name="T8" fmla="*/ 17 w 36"/>
                <a:gd name="T9" fmla="*/ 36 h 36"/>
              </a:gdLst>
              <a:ahLst/>
              <a:cxnLst>
                <a:cxn ang="0">
                  <a:pos x="T0" y="T1"/>
                </a:cxn>
                <a:cxn ang="0">
                  <a:pos x="T2" y="T3"/>
                </a:cxn>
                <a:cxn ang="0">
                  <a:pos x="T4" y="T5"/>
                </a:cxn>
                <a:cxn ang="0">
                  <a:pos x="T6" y="T7"/>
                </a:cxn>
                <a:cxn ang="0">
                  <a:pos x="T8" y="T9"/>
                </a:cxn>
              </a:cxnLst>
              <a:rect l="0" t="0" r="r" b="b"/>
              <a:pathLst>
                <a:path w="36" h="36">
                  <a:moveTo>
                    <a:pt x="17" y="36"/>
                  </a:moveTo>
                  <a:cubicBezTo>
                    <a:pt x="7" y="36"/>
                    <a:pt x="0" y="28"/>
                    <a:pt x="0" y="18"/>
                  </a:cubicBezTo>
                  <a:cubicBezTo>
                    <a:pt x="0" y="8"/>
                    <a:pt x="8" y="0"/>
                    <a:pt x="18" y="1"/>
                  </a:cubicBezTo>
                  <a:cubicBezTo>
                    <a:pt x="28" y="1"/>
                    <a:pt x="36" y="9"/>
                    <a:pt x="35" y="19"/>
                  </a:cubicBezTo>
                  <a:cubicBezTo>
                    <a:pt x="35" y="29"/>
                    <a:pt x="27" y="36"/>
                    <a:pt x="17"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902">
              <a:extLst>
                <a:ext uri="{FF2B5EF4-FFF2-40B4-BE49-F238E27FC236}">
                  <a16:creationId xmlns:a16="http://schemas.microsoft.com/office/drawing/2014/main" id="{0D517279-CEDD-46BE-AE02-546DE5122664}"/>
                </a:ext>
              </a:extLst>
            </p:cNvPr>
            <p:cNvSpPr>
              <a:spLocks/>
            </p:cNvSpPr>
            <p:nvPr/>
          </p:nvSpPr>
          <p:spPr bwMode="auto">
            <a:xfrm>
              <a:off x="7994868" y="6327086"/>
              <a:ext cx="144242" cy="139663"/>
            </a:xfrm>
            <a:custGeom>
              <a:avLst/>
              <a:gdLst>
                <a:gd name="T0" fmla="*/ 18 w 36"/>
                <a:gd name="T1" fmla="*/ 35 h 35"/>
                <a:gd name="T2" fmla="*/ 1 w 36"/>
                <a:gd name="T3" fmla="*/ 17 h 35"/>
                <a:gd name="T4" fmla="*/ 18 w 36"/>
                <a:gd name="T5" fmla="*/ 0 h 35"/>
                <a:gd name="T6" fmla="*/ 36 w 36"/>
                <a:gd name="T7" fmla="*/ 18 h 35"/>
                <a:gd name="T8" fmla="*/ 18 w 36"/>
                <a:gd name="T9" fmla="*/ 35 h 35"/>
              </a:gdLst>
              <a:ahLst/>
              <a:cxnLst>
                <a:cxn ang="0">
                  <a:pos x="T0" y="T1"/>
                </a:cxn>
                <a:cxn ang="0">
                  <a:pos x="T2" y="T3"/>
                </a:cxn>
                <a:cxn ang="0">
                  <a:pos x="T4" y="T5"/>
                </a:cxn>
                <a:cxn ang="0">
                  <a:pos x="T6" y="T7"/>
                </a:cxn>
                <a:cxn ang="0">
                  <a:pos x="T8" y="T9"/>
                </a:cxn>
              </a:cxnLst>
              <a:rect l="0" t="0" r="r" b="b"/>
              <a:pathLst>
                <a:path w="36" h="35">
                  <a:moveTo>
                    <a:pt x="18" y="35"/>
                  </a:moveTo>
                  <a:cubicBezTo>
                    <a:pt x="8" y="35"/>
                    <a:pt x="0" y="27"/>
                    <a:pt x="1" y="17"/>
                  </a:cubicBezTo>
                  <a:cubicBezTo>
                    <a:pt x="1" y="8"/>
                    <a:pt x="9" y="0"/>
                    <a:pt x="18" y="0"/>
                  </a:cubicBezTo>
                  <a:cubicBezTo>
                    <a:pt x="28" y="0"/>
                    <a:pt x="36" y="9"/>
                    <a:pt x="36" y="18"/>
                  </a:cubicBezTo>
                  <a:cubicBezTo>
                    <a:pt x="35" y="28"/>
                    <a:pt x="27" y="35"/>
                    <a:pt x="1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906">
              <a:extLst>
                <a:ext uri="{FF2B5EF4-FFF2-40B4-BE49-F238E27FC236}">
                  <a16:creationId xmlns:a16="http://schemas.microsoft.com/office/drawing/2014/main" id="{1F436445-3BFA-49E9-ACA6-FFC834AA24C5}"/>
                </a:ext>
              </a:extLst>
            </p:cNvPr>
            <p:cNvSpPr>
              <a:spLocks/>
            </p:cNvSpPr>
            <p:nvPr/>
          </p:nvSpPr>
          <p:spPr bwMode="auto">
            <a:xfrm>
              <a:off x="11985553" y="4172619"/>
              <a:ext cx="139663" cy="144242"/>
            </a:xfrm>
            <a:custGeom>
              <a:avLst/>
              <a:gdLst>
                <a:gd name="T0" fmla="*/ 17 w 35"/>
                <a:gd name="T1" fmla="*/ 35 h 36"/>
                <a:gd name="T2" fmla="*/ 0 w 35"/>
                <a:gd name="T3" fmla="*/ 18 h 36"/>
                <a:gd name="T4" fmla="*/ 18 w 35"/>
                <a:gd name="T5" fmla="*/ 1 h 36"/>
                <a:gd name="T6" fmla="*/ 35 w 35"/>
                <a:gd name="T7" fmla="*/ 19 h 36"/>
                <a:gd name="T8" fmla="*/ 17 w 35"/>
                <a:gd name="T9" fmla="*/ 35 h 36"/>
              </a:gdLst>
              <a:ahLst/>
              <a:cxnLst>
                <a:cxn ang="0">
                  <a:pos x="T0" y="T1"/>
                </a:cxn>
                <a:cxn ang="0">
                  <a:pos x="T2" y="T3"/>
                </a:cxn>
                <a:cxn ang="0">
                  <a:pos x="T4" y="T5"/>
                </a:cxn>
                <a:cxn ang="0">
                  <a:pos x="T6" y="T7"/>
                </a:cxn>
                <a:cxn ang="0">
                  <a:pos x="T8" y="T9"/>
                </a:cxn>
              </a:cxnLst>
              <a:rect l="0" t="0" r="r" b="b"/>
              <a:pathLst>
                <a:path w="35" h="36">
                  <a:moveTo>
                    <a:pt x="17" y="35"/>
                  </a:moveTo>
                  <a:cubicBezTo>
                    <a:pt x="8" y="35"/>
                    <a:pt x="0" y="27"/>
                    <a:pt x="0" y="18"/>
                  </a:cubicBezTo>
                  <a:cubicBezTo>
                    <a:pt x="0" y="9"/>
                    <a:pt x="8" y="0"/>
                    <a:pt x="18" y="1"/>
                  </a:cubicBezTo>
                  <a:cubicBezTo>
                    <a:pt x="27" y="1"/>
                    <a:pt x="35" y="9"/>
                    <a:pt x="35" y="19"/>
                  </a:cubicBezTo>
                  <a:cubicBezTo>
                    <a:pt x="34" y="28"/>
                    <a:pt x="26" y="36"/>
                    <a:pt x="17"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907">
              <a:extLst>
                <a:ext uri="{FF2B5EF4-FFF2-40B4-BE49-F238E27FC236}">
                  <a16:creationId xmlns:a16="http://schemas.microsoft.com/office/drawing/2014/main" id="{A93121F3-A977-4E9C-9F83-61643E5E0299}"/>
                </a:ext>
              </a:extLst>
            </p:cNvPr>
            <p:cNvSpPr>
              <a:spLocks/>
            </p:cNvSpPr>
            <p:nvPr/>
          </p:nvSpPr>
          <p:spPr bwMode="auto">
            <a:xfrm>
              <a:off x="10144755" y="4177198"/>
              <a:ext cx="139663" cy="139663"/>
            </a:xfrm>
            <a:custGeom>
              <a:avLst/>
              <a:gdLst>
                <a:gd name="T0" fmla="*/ 18 w 35"/>
                <a:gd name="T1" fmla="*/ 0 h 35"/>
                <a:gd name="T2" fmla="*/ 35 w 35"/>
                <a:gd name="T3" fmla="*/ 17 h 35"/>
                <a:gd name="T4" fmla="*/ 17 w 35"/>
                <a:gd name="T5" fmla="*/ 34 h 35"/>
                <a:gd name="T6" fmla="*/ 0 w 35"/>
                <a:gd name="T7" fmla="*/ 17 h 35"/>
                <a:gd name="T8" fmla="*/ 18 w 35"/>
                <a:gd name="T9" fmla="*/ 0 h 35"/>
              </a:gdLst>
              <a:ahLst/>
              <a:cxnLst>
                <a:cxn ang="0">
                  <a:pos x="T0" y="T1"/>
                </a:cxn>
                <a:cxn ang="0">
                  <a:pos x="T2" y="T3"/>
                </a:cxn>
                <a:cxn ang="0">
                  <a:pos x="T4" y="T5"/>
                </a:cxn>
                <a:cxn ang="0">
                  <a:pos x="T6" y="T7"/>
                </a:cxn>
                <a:cxn ang="0">
                  <a:pos x="T8" y="T9"/>
                </a:cxn>
              </a:cxnLst>
              <a:rect l="0" t="0" r="r" b="b"/>
              <a:pathLst>
                <a:path w="35" h="35">
                  <a:moveTo>
                    <a:pt x="18" y="0"/>
                  </a:moveTo>
                  <a:cubicBezTo>
                    <a:pt x="27" y="0"/>
                    <a:pt x="35" y="8"/>
                    <a:pt x="35" y="17"/>
                  </a:cubicBezTo>
                  <a:cubicBezTo>
                    <a:pt x="35" y="27"/>
                    <a:pt x="27" y="35"/>
                    <a:pt x="17" y="34"/>
                  </a:cubicBezTo>
                  <a:cubicBezTo>
                    <a:pt x="8" y="34"/>
                    <a:pt x="0" y="26"/>
                    <a:pt x="0" y="17"/>
                  </a:cubicBezTo>
                  <a:cubicBezTo>
                    <a:pt x="1" y="8"/>
                    <a:pt x="9"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912">
              <a:extLst>
                <a:ext uri="{FF2B5EF4-FFF2-40B4-BE49-F238E27FC236}">
                  <a16:creationId xmlns:a16="http://schemas.microsoft.com/office/drawing/2014/main" id="{0C3E3B1D-5D44-40E7-9212-12730A1B4378}"/>
                </a:ext>
              </a:extLst>
            </p:cNvPr>
            <p:cNvSpPr>
              <a:spLocks/>
            </p:cNvSpPr>
            <p:nvPr/>
          </p:nvSpPr>
          <p:spPr bwMode="auto">
            <a:xfrm>
              <a:off x="8924425" y="4795377"/>
              <a:ext cx="132794" cy="130504"/>
            </a:xfrm>
            <a:custGeom>
              <a:avLst/>
              <a:gdLst>
                <a:gd name="T0" fmla="*/ 33 w 33"/>
                <a:gd name="T1" fmla="*/ 16 h 33"/>
                <a:gd name="T2" fmla="*/ 16 w 33"/>
                <a:gd name="T3" fmla="*/ 33 h 33"/>
                <a:gd name="T4" fmla="*/ 0 w 33"/>
                <a:gd name="T5" fmla="*/ 16 h 33"/>
                <a:gd name="T6" fmla="*/ 16 w 33"/>
                <a:gd name="T7" fmla="*/ 0 h 33"/>
                <a:gd name="T8" fmla="*/ 33 w 33"/>
                <a:gd name="T9" fmla="*/ 16 h 33"/>
              </a:gdLst>
              <a:ahLst/>
              <a:cxnLst>
                <a:cxn ang="0">
                  <a:pos x="T0" y="T1"/>
                </a:cxn>
                <a:cxn ang="0">
                  <a:pos x="T2" y="T3"/>
                </a:cxn>
                <a:cxn ang="0">
                  <a:pos x="T4" y="T5"/>
                </a:cxn>
                <a:cxn ang="0">
                  <a:pos x="T6" y="T7"/>
                </a:cxn>
                <a:cxn ang="0">
                  <a:pos x="T8" y="T9"/>
                </a:cxn>
              </a:cxnLst>
              <a:rect l="0" t="0" r="r" b="b"/>
              <a:pathLst>
                <a:path w="33" h="33">
                  <a:moveTo>
                    <a:pt x="33" y="16"/>
                  </a:moveTo>
                  <a:cubicBezTo>
                    <a:pt x="33" y="26"/>
                    <a:pt x="26" y="33"/>
                    <a:pt x="16" y="33"/>
                  </a:cubicBezTo>
                  <a:cubicBezTo>
                    <a:pt x="7" y="33"/>
                    <a:pt x="0" y="25"/>
                    <a:pt x="0" y="16"/>
                  </a:cubicBezTo>
                  <a:cubicBezTo>
                    <a:pt x="0" y="7"/>
                    <a:pt x="7" y="0"/>
                    <a:pt x="16" y="0"/>
                  </a:cubicBezTo>
                  <a:cubicBezTo>
                    <a:pt x="26" y="0"/>
                    <a:pt x="33" y="7"/>
                    <a:pt x="3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914">
              <a:extLst>
                <a:ext uri="{FF2B5EF4-FFF2-40B4-BE49-F238E27FC236}">
                  <a16:creationId xmlns:a16="http://schemas.microsoft.com/office/drawing/2014/main" id="{C1AC7E1A-E7A0-4F7D-AEBA-20C8F6CF2924}"/>
                </a:ext>
              </a:extLst>
            </p:cNvPr>
            <p:cNvSpPr>
              <a:spLocks/>
            </p:cNvSpPr>
            <p:nvPr/>
          </p:nvSpPr>
          <p:spPr bwMode="auto">
            <a:xfrm>
              <a:off x="8613046" y="5102177"/>
              <a:ext cx="135083" cy="132794"/>
            </a:xfrm>
            <a:custGeom>
              <a:avLst/>
              <a:gdLst>
                <a:gd name="T0" fmla="*/ 34 w 34"/>
                <a:gd name="T1" fmla="*/ 17 h 33"/>
                <a:gd name="T2" fmla="*/ 17 w 34"/>
                <a:gd name="T3" fmla="*/ 33 h 33"/>
                <a:gd name="T4" fmla="*/ 1 w 34"/>
                <a:gd name="T5" fmla="*/ 16 h 33"/>
                <a:gd name="T6" fmla="*/ 17 w 34"/>
                <a:gd name="T7" fmla="*/ 0 h 33"/>
                <a:gd name="T8" fmla="*/ 34 w 34"/>
                <a:gd name="T9" fmla="*/ 17 h 33"/>
              </a:gdLst>
              <a:ahLst/>
              <a:cxnLst>
                <a:cxn ang="0">
                  <a:pos x="T0" y="T1"/>
                </a:cxn>
                <a:cxn ang="0">
                  <a:pos x="T2" y="T3"/>
                </a:cxn>
                <a:cxn ang="0">
                  <a:pos x="T4" y="T5"/>
                </a:cxn>
                <a:cxn ang="0">
                  <a:pos x="T6" y="T7"/>
                </a:cxn>
                <a:cxn ang="0">
                  <a:pos x="T8" y="T9"/>
                </a:cxn>
              </a:cxnLst>
              <a:rect l="0" t="0" r="r" b="b"/>
              <a:pathLst>
                <a:path w="34" h="33">
                  <a:moveTo>
                    <a:pt x="34" y="17"/>
                  </a:moveTo>
                  <a:cubicBezTo>
                    <a:pt x="34" y="26"/>
                    <a:pt x="26" y="33"/>
                    <a:pt x="17" y="33"/>
                  </a:cubicBezTo>
                  <a:cubicBezTo>
                    <a:pt x="7" y="33"/>
                    <a:pt x="0" y="25"/>
                    <a:pt x="1" y="16"/>
                  </a:cubicBezTo>
                  <a:cubicBezTo>
                    <a:pt x="1" y="7"/>
                    <a:pt x="8" y="0"/>
                    <a:pt x="17" y="0"/>
                  </a:cubicBezTo>
                  <a:cubicBezTo>
                    <a:pt x="27" y="0"/>
                    <a:pt x="34" y="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Oval 921">
              <a:extLst>
                <a:ext uri="{FF2B5EF4-FFF2-40B4-BE49-F238E27FC236}">
                  <a16:creationId xmlns:a16="http://schemas.microsoft.com/office/drawing/2014/main" id="{8A0E3B34-F226-41C8-A084-0CF6922EA605}"/>
                </a:ext>
              </a:extLst>
            </p:cNvPr>
            <p:cNvSpPr>
              <a:spLocks noChangeArrowheads="1"/>
            </p:cNvSpPr>
            <p:nvPr/>
          </p:nvSpPr>
          <p:spPr bwMode="auto">
            <a:xfrm>
              <a:off x="8004026" y="6029444"/>
              <a:ext cx="128215" cy="1282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925">
              <a:extLst>
                <a:ext uri="{FF2B5EF4-FFF2-40B4-BE49-F238E27FC236}">
                  <a16:creationId xmlns:a16="http://schemas.microsoft.com/office/drawing/2014/main" id="{F70A364F-AEF8-4A74-9ED7-890A9FF34ADB}"/>
                </a:ext>
              </a:extLst>
            </p:cNvPr>
            <p:cNvSpPr>
              <a:spLocks/>
            </p:cNvSpPr>
            <p:nvPr/>
          </p:nvSpPr>
          <p:spPr bwMode="auto">
            <a:xfrm>
              <a:off x="9840245" y="4179488"/>
              <a:ext cx="132794" cy="128215"/>
            </a:xfrm>
            <a:custGeom>
              <a:avLst/>
              <a:gdLst>
                <a:gd name="T0" fmla="*/ 33 w 33"/>
                <a:gd name="T1" fmla="*/ 16 h 32"/>
                <a:gd name="T2" fmla="*/ 17 w 33"/>
                <a:gd name="T3" fmla="*/ 32 h 32"/>
                <a:gd name="T4" fmla="*/ 0 w 33"/>
                <a:gd name="T5" fmla="*/ 16 h 32"/>
                <a:gd name="T6" fmla="*/ 17 w 33"/>
                <a:gd name="T7" fmla="*/ 0 h 32"/>
                <a:gd name="T8" fmla="*/ 33 w 33"/>
                <a:gd name="T9" fmla="*/ 16 h 32"/>
              </a:gdLst>
              <a:ahLst/>
              <a:cxnLst>
                <a:cxn ang="0">
                  <a:pos x="T0" y="T1"/>
                </a:cxn>
                <a:cxn ang="0">
                  <a:pos x="T2" y="T3"/>
                </a:cxn>
                <a:cxn ang="0">
                  <a:pos x="T4" y="T5"/>
                </a:cxn>
                <a:cxn ang="0">
                  <a:pos x="T6" y="T7"/>
                </a:cxn>
                <a:cxn ang="0">
                  <a:pos x="T8" y="T9"/>
                </a:cxn>
              </a:cxnLst>
              <a:rect l="0" t="0" r="r" b="b"/>
              <a:pathLst>
                <a:path w="33" h="32">
                  <a:moveTo>
                    <a:pt x="33" y="16"/>
                  </a:moveTo>
                  <a:cubicBezTo>
                    <a:pt x="33" y="25"/>
                    <a:pt x="25" y="32"/>
                    <a:pt x="17" y="32"/>
                  </a:cubicBezTo>
                  <a:cubicBezTo>
                    <a:pt x="8" y="32"/>
                    <a:pt x="0" y="25"/>
                    <a:pt x="0" y="16"/>
                  </a:cubicBezTo>
                  <a:cubicBezTo>
                    <a:pt x="1" y="7"/>
                    <a:pt x="8" y="0"/>
                    <a:pt x="17" y="0"/>
                  </a:cubicBezTo>
                  <a:cubicBezTo>
                    <a:pt x="25" y="0"/>
                    <a:pt x="33" y="7"/>
                    <a:pt x="3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928">
              <a:extLst>
                <a:ext uri="{FF2B5EF4-FFF2-40B4-BE49-F238E27FC236}">
                  <a16:creationId xmlns:a16="http://schemas.microsoft.com/office/drawing/2014/main" id="{4C80A6A2-3E71-4583-B04D-1ADEABA667BE}"/>
                </a:ext>
              </a:extLst>
            </p:cNvPr>
            <p:cNvSpPr>
              <a:spLocks/>
            </p:cNvSpPr>
            <p:nvPr/>
          </p:nvSpPr>
          <p:spPr bwMode="auto">
            <a:xfrm>
              <a:off x="8313115" y="5408976"/>
              <a:ext cx="130504" cy="132794"/>
            </a:xfrm>
            <a:custGeom>
              <a:avLst/>
              <a:gdLst>
                <a:gd name="T0" fmla="*/ 0 w 33"/>
                <a:gd name="T1" fmla="*/ 16 h 33"/>
                <a:gd name="T2" fmla="*/ 17 w 33"/>
                <a:gd name="T3" fmla="*/ 0 h 33"/>
                <a:gd name="T4" fmla="*/ 32 w 33"/>
                <a:gd name="T5" fmla="*/ 17 h 33"/>
                <a:gd name="T6" fmla="*/ 16 w 33"/>
                <a:gd name="T7" fmla="*/ 32 h 33"/>
                <a:gd name="T8" fmla="*/ 0 w 33"/>
                <a:gd name="T9" fmla="*/ 16 h 33"/>
              </a:gdLst>
              <a:ahLst/>
              <a:cxnLst>
                <a:cxn ang="0">
                  <a:pos x="T0" y="T1"/>
                </a:cxn>
                <a:cxn ang="0">
                  <a:pos x="T2" y="T3"/>
                </a:cxn>
                <a:cxn ang="0">
                  <a:pos x="T4" y="T5"/>
                </a:cxn>
                <a:cxn ang="0">
                  <a:pos x="T6" y="T7"/>
                </a:cxn>
                <a:cxn ang="0">
                  <a:pos x="T8" y="T9"/>
                </a:cxn>
              </a:cxnLst>
              <a:rect l="0" t="0" r="r" b="b"/>
              <a:pathLst>
                <a:path w="33" h="33">
                  <a:moveTo>
                    <a:pt x="0" y="16"/>
                  </a:moveTo>
                  <a:cubicBezTo>
                    <a:pt x="1" y="7"/>
                    <a:pt x="8" y="0"/>
                    <a:pt x="17" y="0"/>
                  </a:cubicBezTo>
                  <a:cubicBezTo>
                    <a:pt x="26" y="1"/>
                    <a:pt x="33" y="9"/>
                    <a:pt x="32" y="17"/>
                  </a:cubicBezTo>
                  <a:cubicBezTo>
                    <a:pt x="32" y="26"/>
                    <a:pt x="24" y="33"/>
                    <a:pt x="16" y="32"/>
                  </a:cubicBezTo>
                  <a:cubicBezTo>
                    <a:pt x="7" y="32"/>
                    <a:pt x="0" y="24"/>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930">
              <a:extLst>
                <a:ext uri="{FF2B5EF4-FFF2-40B4-BE49-F238E27FC236}">
                  <a16:creationId xmlns:a16="http://schemas.microsoft.com/office/drawing/2014/main" id="{53C7D2BD-787B-472B-82A2-02E7E2DA0FA7}"/>
                </a:ext>
              </a:extLst>
            </p:cNvPr>
            <p:cNvSpPr>
              <a:spLocks/>
            </p:cNvSpPr>
            <p:nvPr/>
          </p:nvSpPr>
          <p:spPr bwMode="auto">
            <a:xfrm>
              <a:off x="9228935" y="4488577"/>
              <a:ext cx="132794" cy="132794"/>
            </a:xfrm>
            <a:custGeom>
              <a:avLst/>
              <a:gdLst>
                <a:gd name="T0" fmla="*/ 17 w 33"/>
                <a:gd name="T1" fmla="*/ 0 h 33"/>
                <a:gd name="T2" fmla="*/ 32 w 33"/>
                <a:gd name="T3" fmla="*/ 16 h 33"/>
                <a:gd name="T4" fmla="*/ 16 w 33"/>
                <a:gd name="T5" fmla="*/ 32 h 33"/>
                <a:gd name="T6" fmla="*/ 0 w 33"/>
                <a:gd name="T7" fmla="*/ 16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5" y="1"/>
                    <a:pt x="33" y="8"/>
                    <a:pt x="32" y="16"/>
                  </a:cubicBezTo>
                  <a:cubicBezTo>
                    <a:pt x="32" y="25"/>
                    <a:pt x="25" y="33"/>
                    <a:pt x="16" y="32"/>
                  </a:cubicBezTo>
                  <a:cubicBezTo>
                    <a:pt x="7" y="32"/>
                    <a:pt x="0" y="24"/>
                    <a:pt x="0" y="16"/>
                  </a:cubicBezTo>
                  <a:cubicBezTo>
                    <a:pt x="1" y="7"/>
                    <a:pt x="8"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937">
              <a:extLst>
                <a:ext uri="{FF2B5EF4-FFF2-40B4-BE49-F238E27FC236}">
                  <a16:creationId xmlns:a16="http://schemas.microsoft.com/office/drawing/2014/main" id="{CEF624CC-9EC6-4C11-8259-DCFFA0249191}"/>
                </a:ext>
              </a:extLst>
            </p:cNvPr>
            <p:cNvSpPr>
              <a:spLocks/>
            </p:cNvSpPr>
            <p:nvPr/>
          </p:nvSpPr>
          <p:spPr bwMode="auto">
            <a:xfrm>
              <a:off x="11076602" y="3879557"/>
              <a:ext cx="121346" cy="121346"/>
            </a:xfrm>
            <a:custGeom>
              <a:avLst/>
              <a:gdLst>
                <a:gd name="T0" fmla="*/ 30 w 30"/>
                <a:gd name="T1" fmla="*/ 16 h 30"/>
                <a:gd name="T2" fmla="*/ 15 w 30"/>
                <a:gd name="T3" fmla="*/ 30 h 30"/>
                <a:gd name="T4" fmla="*/ 0 w 30"/>
                <a:gd name="T5" fmla="*/ 15 h 30"/>
                <a:gd name="T6" fmla="*/ 16 w 30"/>
                <a:gd name="T7" fmla="*/ 0 h 30"/>
                <a:gd name="T8" fmla="*/ 30 w 30"/>
                <a:gd name="T9" fmla="*/ 16 h 30"/>
              </a:gdLst>
              <a:ahLst/>
              <a:cxnLst>
                <a:cxn ang="0">
                  <a:pos x="T0" y="T1"/>
                </a:cxn>
                <a:cxn ang="0">
                  <a:pos x="T2" y="T3"/>
                </a:cxn>
                <a:cxn ang="0">
                  <a:pos x="T4" y="T5"/>
                </a:cxn>
                <a:cxn ang="0">
                  <a:pos x="T6" y="T7"/>
                </a:cxn>
                <a:cxn ang="0">
                  <a:pos x="T8" y="T9"/>
                </a:cxn>
              </a:cxnLst>
              <a:rect l="0" t="0" r="r" b="b"/>
              <a:pathLst>
                <a:path w="30" h="30">
                  <a:moveTo>
                    <a:pt x="30" y="16"/>
                  </a:moveTo>
                  <a:cubicBezTo>
                    <a:pt x="30" y="24"/>
                    <a:pt x="23" y="30"/>
                    <a:pt x="15" y="30"/>
                  </a:cubicBezTo>
                  <a:cubicBezTo>
                    <a:pt x="7" y="30"/>
                    <a:pt x="0" y="23"/>
                    <a:pt x="0" y="15"/>
                  </a:cubicBezTo>
                  <a:cubicBezTo>
                    <a:pt x="0" y="7"/>
                    <a:pt x="7" y="0"/>
                    <a:pt x="16" y="0"/>
                  </a:cubicBezTo>
                  <a:cubicBezTo>
                    <a:pt x="24" y="0"/>
                    <a:pt x="30" y="7"/>
                    <a:pt x="3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942">
              <a:extLst>
                <a:ext uri="{FF2B5EF4-FFF2-40B4-BE49-F238E27FC236}">
                  <a16:creationId xmlns:a16="http://schemas.microsoft.com/office/drawing/2014/main" id="{BBF541F4-3A54-49E6-8E89-7281091968D8}"/>
                </a:ext>
              </a:extLst>
            </p:cNvPr>
            <p:cNvSpPr>
              <a:spLocks/>
            </p:cNvSpPr>
            <p:nvPr/>
          </p:nvSpPr>
          <p:spPr bwMode="auto">
            <a:xfrm>
              <a:off x="11381112" y="3879557"/>
              <a:ext cx="121346" cy="121346"/>
            </a:xfrm>
            <a:custGeom>
              <a:avLst/>
              <a:gdLst>
                <a:gd name="T0" fmla="*/ 15 w 30"/>
                <a:gd name="T1" fmla="*/ 0 h 30"/>
                <a:gd name="T2" fmla="*/ 30 w 30"/>
                <a:gd name="T3" fmla="*/ 15 h 30"/>
                <a:gd name="T4" fmla="*/ 15 w 30"/>
                <a:gd name="T5" fmla="*/ 30 h 30"/>
                <a:gd name="T6" fmla="*/ 0 w 30"/>
                <a:gd name="T7" fmla="*/ 15 h 30"/>
                <a:gd name="T8" fmla="*/ 15 w 30"/>
                <a:gd name="T9" fmla="*/ 0 h 30"/>
              </a:gdLst>
              <a:ahLst/>
              <a:cxnLst>
                <a:cxn ang="0">
                  <a:pos x="T0" y="T1"/>
                </a:cxn>
                <a:cxn ang="0">
                  <a:pos x="T2" y="T3"/>
                </a:cxn>
                <a:cxn ang="0">
                  <a:pos x="T4" y="T5"/>
                </a:cxn>
                <a:cxn ang="0">
                  <a:pos x="T6" y="T7"/>
                </a:cxn>
                <a:cxn ang="0">
                  <a:pos x="T8" y="T9"/>
                </a:cxn>
              </a:cxnLst>
              <a:rect l="0" t="0" r="r" b="b"/>
              <a:pathLst>
                <a:path w="30" h="30">
                  <a:moveTo>
                    <a:pt x="15" y="0"/>
                  </a:moveTo>
                  <a:cubicBezTo>
                    <a:pt x="23" y="0"/>
                    <a:pt x="30" y="7"/>
                    <a:pt x="30" y="15"/>
                  </a:cubicBezTo>
                  <a:cubicBezTo>
                    <a:pt x="30" y="24"/>
                    <a:pt x="23" y="30"/>
                    <a:pt x="15" y="30"/>
                  </a:cubicBezTo>
                  <a:cubicBezTo>
                    <a:pt x="7" y="30"/>
                    <a:pt x="0" y="23"/>
                    <a:pt x="0" y="15"/>
                  </a:cubicBezTo>
                  <a:cubicBezTo>
                    <a:pt x="0" y="7"/>
                    <a:pt x="7"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943">
              <a:extLst>
                <a:ext uri="{FF2B5EF4-FFF2-40B4-BE49-F238E27FC236}">
                  <a16:creationId xmlns:a16="http://schemas.microsoft.com/office/drawing/2014/main" id="{98733BBD-6D1C-4718-8F12-21EDF2A27150}"/>
                </a:ext>
              </a:extLst>
            </p:cNvPr>
            <p:cNvSpPr>
              <a:spLocks/>
            </p:cNvSpPr>
            <p:nvPr/>
          </p:nvSpPr>
          <p:spPr bwMode="auto">
            <a:xfrm>
              <a:off x="10769802" y="3879557"/>
              <a:ext cx="119057" cy="121346"/>
            </a:xfrm>
            <a:custGeom>
              <a:avLst/>
              <a:gdLst>
                <a:gd name="T0" fmla="*/ 15 w 30"/>
                <a:gd name="T1" fmla="*/ 0 h 30"/>
                <a:gd name="T2" fmla="*/ 30 w 30"/>
                <a:gd name="T3" fmla="*/ 15 h 30"/>
                <a:gd name="T4" fmla="*/ 15 w 30"/>
                <a:gd name="T5" fmla="*/ 30 h 30"/>
                <a:gd name="T6" fmla="*/ 0 w 30"/>
                <a:gd name="T7" fmla="*/ 15 h 30"/>
                <a:gd name="T8" fmla="*/ 15 w 30"/>
                <a:gd name="T9" fmla="*/ 0 h 30"/>
              </a:gdLst>
              <a:ahLst/>
              <a:cxnLst>
                <a:cxn ang="0">
                  <a:pos x="T0" y="T1"/>
                </a:cxn>
                <a:cxn ang="0">
                  <a:pos x="T2" y="T3"/>
                </a:cxn>
                <a:cxn ang="0">
                  <a:pos x="T4" y="T5"/>
                </a:cxn>
                <a:cxn ang="0">
                  <a:pos x="T6" y="T7"/>
                </a:cxn>
                <a:cxn ang="0">
                  <a:pos x="T8" y="T9"/>
                </a:cxn>
              </a:cxnLst>
              <a:rect l="0" t="0" r="r" b="b"/>
              <a:pathLst>
                <a:path w="30" h="30">
                  <a:moveTo>
                    <a:pt x="15" y="0"/>
                  </a:moveTo>
                  <a:cubicBezTo>
                    <a:pt x="23" y="0"/>
                    <a:pt x="30" y="7"/>
                    <a:pt x="30" y="15"/>
                  </a:cubicBezTo>
                  <a:cubicBezTo>
                    <a:pt x="30" y="24"/>
                    <a:pt x="23" y="30"/>
                    <a:pt x="15" y="30"/>
                  </a:cubicBezTo>
                  <a:cubicBezTo>
                    <a:pt x="7" y="30"/>
                    <a:pt x="0" y="23"/>
                    <a:pt x="0" y="15"/>
                  </a:cubicBezTo>
                  <a:cubicBezTo>
                    <a:pt x="0" y="7"/>
                    <a:pt x="7"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952">
              <a:extLst>
                <a:ext uri="{FF2B5EF4-FFF2-40B4-BE49-F238E27FC236}">
                  <a16:creationId xmlns:a16="http://schemas.microsoft.com/office/drawing/2014/main" id="{80081BE4-EA00-4AA5-A431-3628157AA9B5}"/>
                </a:ext>
              </a:extLst>
            </p:cNvPr>
            <p:cNvSpPr>
              <a:spLocks/>
            </p:cNvSpPr>
            <p:nvPr/>
          </p:nvSpPr>
          <p:spPr bwMode="auto">
            <a:xfrm>
              <a:off x="8008605" y="5724934"/>
              <a:ext cx="119057" cy="116767"/>
            </a:xfrm>
            <a:custGeom>
              <a:avLst/>
              <a:gdLst>
                <a:gd name="T0" fmla="*/ 15 w 30"/>
                <a:gd name="T1" fmla="*/ 29 h 29"/>
                <a:gd name="T2" fmla="*/ 1 w 30"/>
                <a:gd name="T3" fmla="*/ 14 h 29"/>
                <a:gd name="T4" fmla="*/ 15 w 30"/>
                <a:gd name="T5" fmla="*/ 0 h 29"/>
                <a:gd name="T6" fmla="*/ 30 w 30"/>
                <a:gd name="T7" fmla="*/ 15 h 29"/>
                <a:gd name="T8" fmla="*/ 15 w 30"/>
                <a:gd name="T9" fmla="*/ 29 h 29"/>
              </a:gdLst>
              <a:ahLst/>
              <a:cxnLst>
                <a:cxn ang="0">
                  <a:pos x="T0" y="T1"/>
                </a:cxn>
                <a:cxn ang="0">
                  <a:pos x="T2" y="T3"/>
                </a:cxn>
                <a:cxn ang="0">
                  <a:pos x="T4" y="T5"/>
                </a:cxn>
                <a:cxn ang="0">
                  <a:pos x="T6" y="T7"/>
                </a:cxn>
                <a:cxn ang="0">
                  <a:pos x="T8" y="T9"/>
                </a:cxn>
              </a:cxnLst>
              <a:rect l="0" t="0" r="r" b="b"/>
              <a:pathLst>
                <a:path w="30" h="29">
                  <a:moveTo>
                    <a:pt x="15" y="29"/>
                  </a:moveTo>
                  <a:cubicBezTo>
                    <a:pt x="7" y="29"/>
                    <a:pt x="0" y="22"/>
                    <a:pt x="1" y="14"/>
                  </a:cubicBezTo>
                  <a:cubicBezTo>
                    <a:pt x="1" y="6"/>
                    <a:pt x="8" y="0"/>
                    <a:pt x="15" y="0"/>
                  </a:cubicBezTo>
                  <a:cubicBezTo>
                    <a:pt x="23" y="0"/>
                    <a:pt x="30" y="8"/>
                    <a:pt x="30" y="15"/>
                  </a:cubicBezTo>
                  <a:cubicBezTo>
                    <a:pt x="29" y="23"/>
                    <a:pt x="22" y="29"/>
                    <a:pt x="15"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954">
              <a:extLst>
                <a:ext uri="{FF2B5EF4-FFF2-40B4-BE49-F238E27FC236}">
                  <a16:creationId xmlns:a16="http://schemas.microsoft.com/office/drawing/2014/main" id="{43157E33-2317-425B-95AD-EB997993B0C3}"/>
                </a:ext>
              </a:extLst>
            </p:cNvPr>
            <p:cNvSpPr>
              <a:spLocks/>
            </p:cNvSpPr>
            <p:nvPr/>
          </p:nvSpPr>
          <p:spPr bwMode="auto">
            <a:xfrm>
              <a:off x="7699516" y="6647623"/>
              <a:ext cx="121346" cy="121346"/>
            </a:xfrm>
            <a:custGeom>
              <a:avLst/>
              <a:gdLst>
                <a:gd name="T0" fmla="*/ 15 w 30"/>
                <a:gd name="T1" fmla="*/ 30 h 30"/>
                <a:gd name="T2" fmla="*/ 0 w 30"/>
                <a:gd name="T3" fmla="*/ 14 h 30"/>
                <a:gd name="T4" fmla="*/ 15 w 30"/>
                <a:gd name="T5" fmla="*/ 1 h 30"/>
                <a:gd name="T6" fmla="*/ 29 w 30"/>
                <a:gd name="T7" fmla="*/ 16 h 30"/>
                <a:gd name="T8" fmla="*/ 15 w 30"/>
                <a:gd name="T9" fmla="*/ 30 h 30"/>
              </a:gdLst>
              <a:ahLst/>
              <a:cxnLst>
                <a:cxn ang="0">
                  <a:pos x="T0" y="T1"/>
                </a:cxn>
                <a:cxn ang="0">
                  <a:pos x="T2" y="T3"/>
                </a:cxn>
                <a:cxn ang="0">
                  <a:pos x="T4" y="T5"/>
                </a:cxn>
                <a:cxn ang="0">
                  <a:pos x="T6" y="T7"/>
                </a:cxn>
                <a:cxn ang="0">
                  <a:pos x="T8" y="T9"/>
                </a:cxn>
              </a:cxnLst>
              <a:rect l="0" t="0" r="r" b="b"/>
              <a:pathLst>
                <a:path w="30" h="30">
                  <a:moveTo>
                    <a:pt x="15" y="30"/>
                  </a:moveTo>
                  <a:cubicBezTo>
                    <a:pt x="7" y="29"/>
                    <a:pt x="0" y="22"/>
                    <a:pt x="0" y="14"/>
                  </a:cubicBezTo>
                  <a:cubicBezTo>
                    <a:pt x="1" y="7"/>
                    <a:pt x="8" y="0"/>
                    <a:pt x="15" y="1"/>
                  </a:cubicBezTo>
                  <a:cubicBezTo>
                    <a:pt x="23" y="1"/>
                    <a:pt x="30" y="8"/>
                    <a:pt x="29" y="16"/>
                  </a:cubicBezTo>
                  <a:cubicBezTo>
                    <a:pt x="29" y="23"/>
                    <a:pt x="22" y="30"/>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956">
              <a:extLst>
                <a:ext uri="{FF2B5EF4-FFF2-40B4-BE49-F238E27FC236}">
                  <a16:creationId xmlns:a16="http://schemas.microsoft.com/office/drawing/2014/main" id="{0377324D-74AB-4FF5-9B99-67D59F0D5E28}"/>
                </a:ext>
              </a:extLst>
            </p:cNvPr>
            <p:cNvSpPr>
              <a:spLocks/>
            </p:cNvSpPr>
            <p:nvPr/>
          </p:nvSpPr>
          <p:spPr bwMode="auto">
            <a:xfrm>
              <a:off x="10465292" y="3884136"/>
              <a:ext cx="116767" cy="116767"/>
            </a:xfrm>
            <a:custGeom>
              <a:avLst/>
              <a:gdLst>
                <a:gd name="T0" fmla="*/ 15 w 29"/>
                <a:gd name="T1" fmla="*/ 29 h 29"/>
                <a:gd name="T2" fmla="*/ 1 w 29"/>
                <a:gd name="T3" fmla="*/ 15 h 29"/>
                <a:gd name="T4" fmla="*/ 15 w 29"/>
                <a:gd name="T5" fmla="*/ 0 h 29"/>
                <a:gd name="T6" fmla="*/ 29 w 29"/>
                <a:gd name="T7" fmla="*/ 14 h 29"/>
                <a:gd name="T8" fmla="*/ 15 w 29"/>
                <a:gd name="T9" fmla="*/ 29 h 29"/>
              </a:gdLst>
              <a:ahLst/>
              <a:cxnLst>
                <a:cxn ang="0">
                  <a:pos x="T0" y="T1"/>
                </a:cxn>
                <a:cxn ang="0">
                  <a:pos x="T2" y="T3"/>
                </a:cxn>
                <a:cxn ang="0">
                  <a:pos x="T4" y="T5"/>
                </a:cxn>
                <a:cxn ang="0">
                  <a:pos x="T6" y="T7"/>
                </a:cxn>
                <a:cxn ang="0">
                  <a:pos x="T8" y="T9"/>
                </a:cxn>
              </a:cxnLst>
              <a:rect l="0" t="0" r="r" b="b"/>
              <a:pathLst>
                <a:path w="29" h="29">
                  <a:moveTo>
                    <a:pt x="15" y="29"/>
                  </a:moveTo>
                  <a:cubicBezTo>
                    <a:pt x="8" y="29"/>
                    <a:pt x="1" y="22"/>
                    <a:pt x="1" y="15"/>
                  </a:cubicBezTo>
                  <a:cubicBezTo>
                    <a:pt x="0" y="7"/>
                    <a:pt x="7" y="0"/>
                    <a:pt x="15" y="0"/>
                  </a:cubicBezTo>
                  <a:cubicBezTo>
                    <a:pt x="23" y="0"/>
                    <a:pt x="29" y="6"/>
                    <a:pt x="29" y="14"/>
                  </a:cubicBezTo>
                  <a:cubicBezTo>
                    <a:pt x="29" y="22"/>
                    <a:pt x="23" y="28"/>
                    <a:pt x="15"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957">
              <a:extLst>
                <a:ext uri="{FF2B5EF4-FFF2-40B4-BE49-F238E27FC236}">
                  <a16:creationId xmlns:a16="http://schemas.microsoft.com/office/drawing/2014/main" id="{4D2968DE-002D-4F83-88D6-28E47A6F6FEE}"/>
                </a:ext>
              </a:extLst>
            </p:cNvPr>
            <p:cNvSpPr>
              <a:spLocks/>
            </p:cNvSpPr>
            <p:nvPr/>
          </p:nvSpPr>
          <p:spPr bwMode="auto">
            <a:xfrm>
              <a:off x="9544893" y="4184067"/>
              <a:ext cx="116767" cy="121346"/>
            </a:xfrm>
            <a:custGeom>
              <a:avLst/>
              <a:gdLst>
                <a:gd name="T0" fmla="*/ 29 w 29"/>
                <a:gd name="T1" fmla="*/ 15 h 30"/>
                <a:gd name="T2" fmla="*/ 15 w 29"/>
                <a:gd name="T3" fmla="*/ 29 h 30"/>
                <a:gd name="T4" fmla="*/ 0 w 29"/>
                <a:gd name="T5" fmla="*/ 14 h 30"/>
                <a:gd name="T6" fmla="*/ 15 w 29"/>
                <a:gd name="T7" fmla="*/ 1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9" y="23"/>
                    <a:pt x="22" y="30"/>
                    <a:pt x="15" y="29"/>
                  </a:cubicBezTo>
                  <a:cubicBezTo>
                    <a:pt x="7" y="29"/>
                    <a:pt x="0" y="22"/>
                    <a:pt x="0" y="14"/>
                  </a:cubicBezTo>
                  <a:cubicBezTo>
                    <a:pt x="1" y="7"/>
                    <a:pt x="7" y="0"/>
                    <a:pt x="15" y="1"/>
                  </a:cubicBezTo>
                  <a:cubicBezTo>
                    <a:pt x="23" y="1"/>
                    <a:pt x="29" y="8"/>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959">
              <a:extLst>
                <a:ext uri="{FF2B5EF4-FFF2-40B4-BE49-F238E27FC236}">
                  <a16:creationId xmlns:a16="http://schemas.microsoft.com/office/drawing/2014/main" id="{83AE8855-3669-4580-B5E2-24970A3D30F4}"/>
                </a:ext>
              </a:extLst>
            </p:cNvPr>
            <p:cNvSpPr>
              <a:spLocks/>
            </p:cNvSpPr>
            <p:nvPr/>
          </p:nvSpPr>
          <p:spPr bwMode="auto">
            <a:xfrm>
              <a:off x="11694780" y="3884136"/>
              <a:ext cx="114477" cy="116767"/>
            </a:xfrm>
            <a:custGeom>
              <a:avLst/>
              <a:gdLst>
                <a:gd name="T0" fmla="*/ 29 w 29"/>
                <a:gd name="T1" fmla="*/ 14 h 29"/>
                <a:gd name="T2" fmla="*/ 15 w 29"/>
                <a:gd name="T3" fmla="*/ 29 h 29"/>
                <a:gd name="T4" fmla="*/ 0 w 29"/>
                <a:gd name="T5" fmla="*/ 14 h 29"/>
                <a:gd name="T6" fmla="*/ 14 w 29"/>
                <a:gd name="T7" fmla="*/ 0 h 29"/>
                <a:gd name="T8" fmla="*/ 29 w 29"/>
                <a:gd name="T9" fmla="*/ 14 h 29"/>
              </a:gdLst>
              <a:ahLst/>
              <a:cxnLst>
                <a:cxn ang="0">
                  <a:pos x="T0" y="T1"/>
                </a:cxn>
                <a:cxn ang="0">
                  <a:pos x="T2" y="T3"/>
                </a:cxn>
                <a:cxn ang="0">
                  <a:pos x="T4" y="T5"/>
                </a:cxn>
                <a:cxn ang="0">
                  <a:pos x="T6" y="T7"/>
                </a:cxn>
                <a:cxn ang="0">
                  <a:pos x="T8" y="T9"/>
                </a:cxn>
              </a:cxnLst>
              <a:rect l="0" t="0" r="r" b="b"/>
              <a:pathLst>
                <a:path w="29" h="29">
                  <a:moveTo>
                    <a:pt x="29" y="14"/>
                  </a:moveTo>
                  <a:cubicBezTo>
                    <a:pt x="29" y="22"/>
                    <a:pt x="22" y="28"/>
                    <a:pt x="15" y="29"/>
                  </a:cubicBezTo>
                  <a:cubicBezTo>
                    <a:pt x="7" y="29"/>
                    <a:pt x="0" y="22"/>
                    <a:pt x="0" y="14"/>
                  </a:cubicBezTo>
                  <a:cubicBezTo>
                    <a:pt x="0" y="6"/>
                    <a:pt x="7"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961">
              <a:extLst>
                <a:ext uri="{FF2B5EF4-FFF2-40B4-BE49-F238E27FC236}">
                  <a16:creationId xmlns:a16="http://schemas.microsoft.com/office/drawing/2014/main" id="{389C1297-B930-4D1E-AFED-C279CAFF6C23}"/>
                </a:ext>
              </a:extLst>
            </p:cNvPr>
            <p:cNvSpPr>
              <a:spLocks/>
            </p:cNvSpPr>
            <p:nvPr/>
          </p:nvSpPr>
          <p:spPr bwMode="auto">
            <a:xfrm>
              <a:off x="8624494" y="4802246"/>
              <a:ext cx="112188" cy="112188"/>
            </a:xfrm>
            <a:custGeom>
              <a:avLst/>
              <a:gdLst>
                <a:gd name="T0" fmla="*/ 28 w 28"/>
                <a:gd name="T1" fmla="*/ 15 h 28"/>
                <a:gd name="T2" fmla="*/ 14 w 28"/>
                <a:gd name="T3" fmla="*/ 28 h 28"/>
                <a:gd name="T4" fmla="*/ 1 w 28"/>
                <a:gd name="T5" fmla="*/ 14 h 28"/>
                <a:gd name="T6" fmla="*/ 15 w 28"/>
                <a:gd name="T7" fmla="*/ 1 h 28"/>
                <a:gd name="T8" fmla="*/ 28 w 28"/>
                <a:gd name="T9" fmla="*/ 15 h 28"/>
              </a:gdLst>
              <a:ahLst/>
              <a:cxnLst>
                <a:cxn ang="0">
                  <a:pos x="T0" y="T1"/>
                </a:cxn>
                <a:cxn ang="0">
                  <a:pos x="T2" y="T3"/>
                </a:cxn>
                <a:cxn ang="0">
                  <a:pos x="T4" y="T5"/>
                </a:cxn>
                <a:cxn ang="0">
                  <a:pos x="T6" y="T7"/>
                </a:cxn>
                <a:cxn ang="0">
                  <a:pos x="T8" y="T9"/>
                </a:cxn>
              </a:cxnLst>
              <a:rect l="0" t="0" r="r" b="b"/>
              <a:pathLst>
                <a:path w="28" h="28">
                  <a:moveTo>
                    <a:pt x="28" y="15"/>
                  </a:moveTo>
                  <a:cubicBezTo>
                    <a:pt x="28" y="22"/>
                    <a:pt x="22" y="28"/>
                    <a:pt x="14" y="28"/>
                  </a:cubicBezTo>
                  <a:cubicBezTo>
                    <a:pt x="6" y="28"/>
                    <a:pt x="0" y="22"/>
                    <a:pt x="1" y="14"/>
                  </a:cubicBezTo>
                  <a:cubicBezTo>
                    <a:pt x="1" y="6"/>
                    <a:pt x="7" y="0"/>
                    <a:pt x="15" y="1"/>
                  </a:cubicBezTo>
                  <a:cubicBezTo>
                    <a:pt x="22" y="1"/>
                    <a:pt x="28" y="7"/>
                    <a:pt x="28"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66" name="Rectangle 65">
            <a:extLst>
              <a:ext uri="{FF2B5EF4-FFF2-40B4-BE49-F238E27FC236}">
                <a16:creationId xmlns:a16="http://schemas.microsoft.com/office/drawing/2014/main" id="{5C51BC4D-964C-4D90-BA31-18E124FC96E0}"/>
              </a:ext>
            </a:extLst>
          </p:cNvPr>
          <p:cNvSpPr/>
          <p:nvPr userDrawn="1"/>
        </p:nvSpPr>
        <p:spPr>
          <a:xfrm>
            <a:off x="11775440" y="5663325"/>
            <a:ext cx="416560" cy="830997"/>
          </a:xfrm>
          <a:prstGeom prst="rect">
            <a:avLst/>
          </a:prstGeom>
          <a:solidFill>
            <a:srgbClr val="31BFD8">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016656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814EB97-242E-4E24-A1FE-8B4D7647840E}"/>
              </a:ext>
            </a:extLst>
          </p:cNvPr>
          <p:cNvSpPr>
            <a:spLocks noGrp="1"/>
          </p:cNvSpPr>
          <p:nvPr>
            <p:ph type="pic" sz="quarter" idx="11"/>
          </p:nvPr>
        </p:nvSpPr>
        <p:spPr>
          <a:xfrm>
            <a:off x="0" y="3977641"/>
            <a:ext cx="7833360" cy="179832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A605779A-F08C-42B7-8AB5-E245CF04C60F}"/>
              </a:ext>
            </a:extLst>
          </p:cNvPr>
          <p:cNvSpPr>
            <a:spLocks noGrp="1"/>
          </p:cNvSpPr>
          <p:nvPr>
            <p:ph type="pic" sz="quarter" idx="12"/>
          </p:nvPr>
        </p:nvSpPr>
        <p:spPr>
          <a:xfrm>
            <a:off x="8122920" y="3977641"/>
            <a:ext cx="3307080" cy="1798320"/>
          </a:xfrm>
          <a:prstGeom prst="rect">
            <a:avLst/>
          </a:prstGeom>
          <a:pattFill prst="pct5">
            <a:fgClr>
              <a:schemeClr val="accent1"/>
            </a:fgClr>
            <a:bgClr>
              <a:schemeClr val="bg1"/>
            </a:bgClr>
          </a:pattFill>
        </p:spPr>
        <p:txBody>
          <a:bodyPr>
            <a:normAutofit/>
          </a:bodyPr>
          <a:lstStyle>
            <a:lvl1pPr>
              <a:defRPr sz="1200"/>
            </a:lvl1pPr>
          </a:lstStyle>
          <a:p>
            <a:endParaRPr lang="en-US"/>
          </a:p>
        </p:txBody>
      </p:sp>
      <p:grpSp>
        <p:nvGrpSpPr>
          <p:cNvPr id="4" name="Group 3">
            <a:extLst>
              <a:ext uri="{FF2B5EF4-FFF2-40B4-BE49-F238E27FC236}">
                <a16:creationId xmlns:a16="http://schemas.microsoft.com/office/drawing/2014/main" id="{7BA8F214-B30D-4605-A6AB-9A6D29EAE9DB}"/>
              </a:ext>
            </a:extLst>
          </p:cNvPr>
          <p:cNvGrpSpPr/>
          <p:nvPr userDrawn="1"/>
        </p:nvGrpSpPr>
        <p:grpSpPr>
          <a:xfrm rot="16200000">
            <a:off x="403268" y="-544033"/>
            <a:ext cx="1080667" cy="2307868"/>
            <a:chOff x="11077350" y="55856"/>
            <a:chExt cx="1080667" cy="2307868"/>
          </a:xfrm>
          <a:solidFill>
            <a:srgbClr val="095663">
              <a:alpha val="30000"/>
            </a:srgbClr>
          </a:solidFill>
        </p:grpSpPr>
        <p:sp>
          <p:nvSpPr>
            <p:cNvPr id="5" name="Freeform 766">
              <a:extLst>
                <a:ext uri="{FF2B5EF4-FFF2-40B4-BE49-F238E27FC236}">
                  <a16:creationId xmlns:a16="http://schemas.microsoft.com/office/drawing/2014/main" id="{C62E835D-EE76-4CEA-9B25-934882B6E4B7}"/>
                </a:ext>
              </a:extLst>
            </p:cNvPr>
            <p:cNvSpPr>
              <a:spLocks/>
            </p:cNvSpPr>
            <p:nvPr/>
          </p:nvSpPr>
          <p:spPr bwMode="auto">
            <a:xfrm>
              <a:off x="11961116" y="55856"/>
              <a:ext cx="196901" cy="196901"/>
            </a:xfrm>
            <a:custGeom>
              <a:avLst/>
              <a:gdLst>
                <a:gd name="T0" fmla="*/ 25 w 49"/>
                <a:gd name="T1" fmla="*/ 0 h 49"/>
                <a:gd name="T2" fmla="*/ 49 w 49"/>
                <a:gd name="T3" fmla="*/ 24 h 49"/>
                <a:gd name="T4" fmla="*/ 24 w 49"/>
                <a:gd name="T5" fmla="*/ 49 h 49"/>
                <a:gd name="T6" fmla="*/ 0 w 49"/>
                <a:gd name="T7" fmla="*/ 24 h 49"/>
                <a:gd name="T8" fmla="*/ 25 w 49"/>
                <a:gd name="T9" fmla="*/ 0 h 49"/>
              </a:gdLst>
              <a:ahLst/>
              <a:cxnLst>
                <a:cxn ang="0">
                  <a:pos x="T0" y="T1"/>
                </a:cxn>
                <a:cxn ang="0">
                  <a:pos x="T2" y="T3"/>
                </a:cxn>
                <a:cxn ang="0">
                  <a:pos x="T4" y="T5"/>
                </a:cxn>
                <a:cxn ang="0">
                  <a:pos x="T6" y="T7"/>
                </a:cxn>
                <a:cxn ang="0">
                  <a:pos x="T8" y="T9"/>
                </a:cxn>
              </a:cxnLst>
              <a:rect l="0" t="0" r="r" b="b"/>
              <a:pathLst>
                <a:path w="49" h="49">
                  <a:moveTo>
                    <a:pt x="25" y="0"/>
                  </a:moveTo>
                  <a:cubicBezTo>
                    <a:pt x="38" y="0"/>
                    <a:pt x="49" y="11"/>
                    <a:pt x="49" y="24"/>
                  </a:cubicBezTo>
                  <a:cubicBezTo>
                    <a:pt x="49" y="38"/>
                    <a:pt x="38" y="49"/>
                    <a:pt x="24" y="49"/>
                  </a:cubicBezTo>
                  <a:cubicBezTo>
                    <a:pt x="10" y="48"/>
                    <a:pt x="0" y="37"/>
                    <a:pt x="0" y="24"/>
                  </a:cubicBezTo>
                  <a:cubicBezTo>
                    <a:pt x="0" y="10"/>
                    <a:pt x="11"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76">
              <a:extLst>
                <a:ext uri="{FF2B5EF4-FFF2-40B4-BE49-F238E27FC236}">
                  <a16:creationId xmlns:a16="http://schemas.microsoft.com/office/drawing/2014/main" id="{D550318E-6BA4-476C-B9E7-F1D8131E78D2}"/>
                </a:ext>
              </a:extLst>
            </p:cNvPr>
            <p:cNvSpPr>
              <a:spLocks/>
            </p:cNvSpPr>
            <p:nvPr/>
          </p:nvSpPr>
          <p:spPr bwMode="auto">
            <a:xfrm>
              <a:off x="11961116" y="364945"/>
              <a:ext cx="196901" cy="196901"/>
            </a:xfrm>
            <a:custGeom>
              <a:avLst/>
              <a:gdLst>
                <a:gd name="T0" fmla="*/ 49 w 49"/>
                <a:gd name="T1" fmla="*/ 24 h 49"/>
                <a:gd name="T2" fmla="*/ 25 w 49"/>
                <a:gd name="T3" fmla="*/ 49 h 49"/>
                <a:gd name="T4" fmla="*/ 0 w 49"/>
                <a:gd name="T5" fmla="*/ 24 h 49"/>
                <a:gd name="T6" fmla="*/ 24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7"/>
                    <a:pt x="38" y="48"/>
                    <a:pt x="25" y="49"/>
                  </a:cubicBezTo>
                  <a:cubicBezTo>
                    <a:pt x="11" y="49"/>
                    <a:pt x="0" y="38"/>
                    <a:pt x="0" y="24"/>
                  </a:cubicBezTo>
                  <a:cubicBezTo>
                    <a:pt x="0" y="11"/>
                    <a:pt x="11" y="0"/>
                    <a:pt x="24" y="0"/>
                  </a:cubicBezTo>
                  <a:cubicBezTo>
                    <a:pt x="37" y="0"/>
                    <a:pt x="48"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783">
              <a:extLst>
                <a:ext uri="{FF2B5EF4-FFF2-40B4-BE49-F238E27FC236}">
                  <a16:creationId xmlns:a16="http://schemas.microsoft.com/office/drawing/2014/main" id="{6E9E96D1-A31B-40DD-BBA4-7901B371067C}"/>
                </a:ext>
              </a:extLst>
            </p:cNvPr>
            <p:cNvSpPr>
              <a:spLocks/>
            </p:cNvSpPr>
            <p:nvPr/>
          </p:nvSpPr>
          <p:spPr bwMode="auto">
            <a:xfrm>
              <a:off x="11965695" y="676324"/>
              <a:ext cx="187743" cy="190033"/>
            </a:xfrm>
            <a:custGeom>
              <a:avLst/>
              <a:gdLst>
                <a:gd name="T0" fmla="*/ 23 w 47"/>
                <a:gd name="T1" fmla="*/ 47 h 47"/>
                <a:gd name="T2" fmla="*/ 0 w 47"/>
                <a:gd name="T3" fmla="*/ 23 h 47"/>
                <a:gd name="T4" fmla="*/ 23 w 47"/>
                <a:gd name="T5" fmla="*/ 0 h 47"/>
                <a:gd name="T6" fmla="*/ 47 w 47"/>
                <a:gd name="T7" fmla="*/ 24 h 47"/>
                <a:gd name="T8" fmla="*/ 23 w 47"/>
                <a:gd name="T9" fmla="*/ 47 h 47"/>
              </a:gdLst>
              <a:ahLst/>
              <a:cxnLst>
                <a:cxn ang="0">
                  <a:pos x="T0" y="T1"/>
                </a:cxn>
                <a:cxn ang="0">
                  <a:pos x="T2" y="T3"/>
                </a:cxn>
                <a:cxn ang="0">
                  <a:pos x="T4" y="T5"/>
                </a:cxn>
                <a:cxn ang="0">
                  <a:pos x="T6" y="T7"/>
                </a:cxn>
                <a:cxn ang="0">
                  <a:pos x="T8" y="T9"/>
                </a:cxn>
              </a:cxnLst>
              <a:rect l="0" t="0" r="r" b="b"/>
              <a:pathLst>
                <a:path w="47" h="47">
                  <a:moveTo>
                    <a:pt x="23" y="47"/>
                  </a:moveTo>
                  <a:cubicBezTo>
                    <a:pt x="10" y="47"/>
                    <a:pt x="0" y="37"/>
                    <a:pt x="0" y="23"/>
                  </a:cubicBezTo>
                  <a:cubicBezTo>
                    <a:pt x="0" y="10"/>
                    <a:pt x="10" y="0"/>
                    <a:pt x="23" y="0"/>
                  </a:cubicBezTo>
                  <a:cubicBezTo>
                    <a:pt x="36" y="0"/>
                    <a:pt x="47" y="11"/>
                    <a:pt x="47" y="24"/>
                  </a:cubicBezTo>
                  <a:cubicBezTo>
                    <a:pt x="46" y="37"/>
                    <a:pt x="36" y="47"/>
                    <a:pt x="2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802">
              <a:extLst>
                <a:ext uri="{FF2B5EF4-FFF2-40B4-BE49-F238E27FC236}">
                  <a16:creationId xmlns:a16="http://schemas.microsoft.com/office/drawing/2014/main" id="{ECE0F456-321A-4E24-9EA3-1695716C0277}"/>
                </a:ext>
              </a:extLst>
            </p:cNvPr>
            <p:cNvSpPr>
              <a:spLocks/>
            </p:cNvSpPr>
            <p:nvPr/>
          </p:nvSpPr>
          <p:spPr bwMode="auto">
            <a:xfrm>
              <a:off x="11970274" y="985414"/>
              <a:ext cx="180874" cy="180875"/>
            </a:xfrm>
            <a:custGeom>
              <a:avLst/>
              <a:gdLst>
                <a:gd name="T0" fmla="*/ 44 w 45"/>
                <a:gd name="T1" fmla="*/ 22 h 45"/>
                <a:gd name="T2" fmla="*/ 22 w 45"/>
                <a:gd name="T3" fmla="*/ 45 h 45"/>
                <a:gd name="T4" fmla="*/ 0 w 45"/>
                <a:gd name="T5" fmla="*/ 23 h 45"/>
                <a:gd name="T6" fmla="*/ 22 w 45"/>
                <a:gd name="T7" fmla="*/ 0 h 45"/>
                <a:gd name="T8" fmla="*/ 44 w 45"/>
                <a:gd name="T9" fmla="*/ 22 h 45"/>
              </a:gdLst>
              <a:ahLst/>
              <a:cxnLst>
                <a:cxn ang="0">
                  <a:pos x="T0" y="T1"/>
                </a:cxn>
                <a:cxn ang="0">
                  <a:pos x="T2" y="T3"/>
                </a:cxn>
                <a:cxn ang="0">
                  <a:pos x="T4" y="T5"/>
                </a:cxn>
                <a:cxn ang="0">
                  <a:pos x="T6" y="T7"/>
                </a:cxn>
                <a:cxn ang="0">
                  <a:pos x="T8" y="T9"/>
                </a:cxn>
              </a:cxnLst>
              <a:rect l="0" t="0" r="r" b="b"/>
              <a:pathLst>
                <a:path w="45" h="45">
                  <a:moveTo>
                    <a:pt x="44" y="22"/>
                  </a:moveTo>
                  <a:cubicBezTo>
                    <a:pt x="45" y="35"/>
                    <a:pt x="35" y="45"/>
                    <a:pt x="22" y="45"/>
                  </a:cubicBezTo>
                  <a:cubicBezTo>
                    <a:pt x="10" y="45"/>
                    <a:pt x="0" y="35"/>
                    <a:pt x="0" y="23"/>
                  </a:cubicBezTo>
                  <a:cubicBezTo>
                    <a:pt x="0" y="10"/>
                    <a:pt x="10" y="1"/>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814">
              <a:extLst>
                <a:ext uri="{FF2B5EF4-FFF2-40B4-BE49-F238E27FC236}">
                  <a16:creationId xmlns:a16="http://schemas.microsoft.com/office/drawing/2014/main" id="{1C38D1D1-C50F-4D45-BDF0-7993E98B1813}"/>
                </a:ext>
              </a:extLst>
            </p:cNvPr>
            <p:cNvSpPr>
              <a:spLocks/>
            </p:cNvSpPr>
            <p:nvPr/>
          </p:nvSpPr>
          <p:spPr bwMode="auto">
            <a:xfrm>
              <a:off x="11661185" y="62725"/>
              <a:ext cx="176295" cy="176295"/>
            </a:xfrm>
            <a:custGeom>
              <a:avLst/>
              <a:gdLst>
                <a:gd name="T0" fmla="*/ 44 w 44"/>
                <a:gd name="T1" fmla="*/ 22 h 44"/>
                <a:gd name="T2" fmla="*/ 22 w 44"/>
                <a:gd name="T3" fmla="*/ 44 h 44"/>
                <a:gd name="T4" fmla="*/ 0 w 44"/>
                <a:gd name="T5" fmla="*/ 22 h 44"/>
                <a:gd name="T6" fmla="*/ 22 w 44"/>
                <a:gd name="T7" fmla="*/ 0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5"/>
                    <a:pt x="34" y="44"/>
                    <a:pt x="22" y="44"/>
                  </a:cubicBezTo>
                  <a:cubicBezTo>
                    <a:pt x="10" y="44"/>
                    <a:pt x="0" y="34"/>
                    <a:pt x="0" y="22"/>
                  </a:cubicBezTo>
                  <a:cubicBezTo>
                    <a:pt x="0" y="10"/>
                    <a:pt x="10" y="0"/>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32">
              <a:extLst>
                <a:ext uri="{FF2B5EF4-FFF2-40B4-BE49-F238E27FC236}">
                  <a16:creationId xmlns:a16="http://schemas.microsoft.com/office/drawing/2014/main" id="{2BC59405-6B62-4D9A-A874-26FC86F16AF9}"/>
                </a:ext>
              </a:extLst>
            </p:cNvPr>
            <p:cNvSpPr>
              <a:spLocks/>
            </p:cNvSpPr>
            <p:nvPr/>
          </p:nvSpPr>
          <p:spPr bwMode="auto">
            <a:xfrm>
              <a:off x="11661185" y="376393"/>
              <a:ext cx="176295" cy="171716"/>
            </a:xfrm>
            <a:custGeom>
              <a:avLst/>
              <a:gdLst>
                <a:gd name="T0" fmla="*/ 21 w 44"/>
                <a:gd name="T1" fmla="*/ 43 h 43"/>
                <a:gd name="T2" fmla="*/ 0 w 44"/>
                <a:gd name="T3" fmla="*/ 21 h 43"/>
                <a:gd name="T4" fmla="*/ 23 w 44"/>
                <a:gd name="T5" fmla="*/ 0 h 43"/>
                <a:gd name="T6" fmla="*/ 44 w 44"/>
                <a:gd name="T7" fmla="*/ 22 h 43"/>
                <a:gd name="T8" fmla="*/ 21 w 44"/>
                <a:gd name="T9" fmla="*/ 43 h 43"/>
              </a:gdLst>
              <a:ahLst/>
              <a:cxnLst>
                <a:cxn ang="0">
                  <a:pos x="T0" y="T1"/>
                </a:cxn>
                <a:cxn ang="0">
                  <a:pos x="T2" y="T3"/>
                </a:cxn>
                <a:cxn ang="0">
                  <a:pos x="T4" y="T5"/>
                </a:cxn>
                <a:cxn ang="0">
                  <a:pos x="T6" y="T7"/>
                </a:cxn>
                <a:cxn ang="0">
                  <a:pos x="T8" y="T9"/>
                </a:cxn>
              </a:cxnLst>
              <a:rect l="0" t="0" r="r" b="b"/>
              <a:pathLst>
                <a:path w="44" h="43">
                  <a:moveTo>
                    <a:pt x="21" y="43"/>
                  </a:moveTo>
                  <a:cubicBezTo>
                    <a:pt x="10" y="43"/>
                    <a:pt x="0" y="32"/>
                    <a:pt x="0" y="21"/>
                  </a:cubicBezTo>
                  <a:cubicBezTo>
                    <a:pt x="1" y="9"/>
                    <a:pt x="11" y="0"/>
                    <a:pt x="23" y="0"/>
                  </a:cubicBezTo>
                  <a:cubicBezTo>
                    <a:pt x="34" y="0"/>
                    <a:pt x="44" y="10"/>
                    <a:pt x="44" y="22"/>
                  </a:cubicBezTo>
                  <a:cubicBezTo>
                    <a:pt x="43" y="34"/>
                    <a:pt x="33" y="43"/>
                    <a:pt x="2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36">
              <a:extLst>
                <a:ext uri="{FF2B5EF4-FFF2-40B4-BE49-F238E27FC236}">
                  <a16:creationId xmlns:a16="http://schemas.microsoft.com/office/drawing/2014/main" id="{0CF73E30-068E-41B5-9E61-EF3339438958}"/>
                </a:ext>
              </a:extLst>
            </p:cNvPr>
            <p:cNvSpPr>
              <a:spLocks/>
            </p:cNvSpPr>
            <p:nvPr/>
          </p:nvSpPr>
          <p:spPr bwMode="auto">
            <a:xfrm>
              <a:off x="11977143" y="1303662"/>
              <a:ext cx="164848" cy="164848"/>
            </a:xfrm>
            <a:custGeom>
              <a:avLst/>
              <a:gdLst>
                <a:gd name="T0" fmla="*/ 20 w 41"/>
                <a:gd name="T1" fmla="*/ 41 h 41"/>
                <a:gd name="T2" fmla="*/ 0 w 41"/>
                <a:gd name="T3" fmla="*/ 21 h 41"/>
                <a:gd name="T4" fmla="*/ 21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1" y="0"/>
                  </a:cubicBezTo>
                  <a:cubicBezTo>
                    <a:pt x="32" y="0"/>
                    <a:pt x="41" y="9"/>
                    <a:pt x="41" y="21"/>
                  </a:cubicBezTo>
                  <a:cubicBezTo>
                    <a:pt x="41" y="33"/>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847">
              <a:extLst>
                <a:ext uri="{FF2B5EF4-FFF2-40B4-BE49-F238E27FC236}">
                  <a16:creationId xmlns:a16="http://schemas.microsoft.com/office/drawing/2014/main" id="{44EF38FE-EBF4-463C-8F42-7B543877DA3D}"/>
                </a:ext>
              </a:extLst>
            </p:cNvPr>
            <p:cNvSpPr>
              <a:spLocks/>
            </p:cNvSpPr>
            <p:nvPr/>
          </p:nvSpPr>
          <p:spPr bwMode="auto">
            <a:xfrm>
              <a:off x="11665764" y="690062"/>
              <a:ext cx="167137" cy="164848"/>
            </a:xfrm>
            <a:custGeom>
              <a:avLst/>
              <a:gdLst>
                <a:gd name="T0" fmla="*/ 41 w 42"/>
                <a:gd name="T1" fmla="*/ 20 h 41"/>
                <a:gd name="T2" fmla="*/ 21 w 42"/>
                <a:gd name="T3" fmla="*/ 41 h 41"/>
                <a:gd name="T4" fmla="*/ 1 w 42"/>
                <a:gd name="T5" fmla="*/ 21 h 41"/>
                <a:gd name="T6" fmla="*/ 21 w 42"/>
                <a:gd name="T7" fmla="*/ 0 h 41"/>
                <a:gd name="T8" fmla="*/ 41 w 42"/>
                <a:gd name="T9" fmla="*/ 20 h 41"/>
              </a:gdLst>
              <a:ahLst/>
              <a:cxnLst>
                <a:cxn ang="0">
                  <a:pos x="T0" y="T1"/>
                </a:cxn>
                <a:cxn ang="0">
                  <a:pos x="T2" y="T3"/>
                </a:cxn>
                <a:cxn ang="0">
                  <a:pos x="T4" y="T5"/>
                </a:cxn>
                <a:cxn ang="0">
                  <a:pos x="T6" y="T7"/>
                </a:cxn>
                <a:cxn ang="0">
                  <a:pos x="T8" y="T9"/>
                </a:cxn>
              </a:cxnLst>
              <a:rect l="0" t="0" r="r" b="b"/>
              <a:pathLst>
                <a:path w="42" h="41">
                  <a:moveTo>
                    <a:pt x="41" y="20"/>
                  </a:moveTo>
                  <a:cubicBezTo>
                    <a:pt x="42" y="32"/>
                    <a:pt x="33" y="41"/>
                    <a:pt x="21" y="41"/>
                  </a:cubicBezTo>
                  <a:cubicBezTo>
                    <a:pt x="9" y="41"/>
                    <a:pt x="0" y="32"/>
                    <a:pt x="1" y="21"/>
                  </a:cubicBezTo>
                  <a:cubicBezTo>
                    <a:pt x="1" y="9"/>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854">
              <a:extLst>
                <a:ext uri="{FF2B5EF4-FFF2-40B4-BE49-F238E27FC236}">
                  <a16:creationId xmlns:a16="http://schemas.microsoft.com/office/drawing/2014/main" id="{8C1286D7-372C-41EF-8FC2-5EC607466284}"/>
                </a:ext>
              </a:extLst>
            </p:cNvPr>
            <p:cNvSpPr>
              <a:spLocks/>
            </p:cNvSpPr>
            <p:nvPr/>
          </p:nvSpPr>
          <p:spPr bwMode="auto">
            <a:xfrm>
              <a:off x="11670343" y="999151"/>
              <a:ext cx="155689" cy="155690"/>
            </a:xfrm>
            <a:custGeom>
              <a:avLst/>
              <a:gdLst>
                <a:gd name="T0" fmla="*/ 20 w 39"/>
                <a:gd name="T1" fmla="*/ 39 h 39"/>
                <a:gd name="T2" fmla="*/ 1 w 39"/>
                <a:gd name="T3" fmla="*/ 20 h 39"/>
                <a:gd name="T4" fmla="*/ 20 w 39"/>
                <a:gd name="T5" fmla="*/ 0 h 39"/>
                <a:gd name="T6" fmla="*/ 39 w 39"/>
                <a:gd name="T7" fmla="*/ 20 h 39"/>
                <a:gd name="T8" fmla="*/ 20 w 39"/>
                <a:gd name="T9" fmla="*/ 39 h 39"/>
              </a:gdLst>
              <a:ahLst/>
              <a:cxnLst>
                <a:cxn ang="0">
                  <a:pos x="T0" y="T1"/>
                </a:cxn>
                <a:cxn ang="0">
                  <a:pos x="T2" y="T3"/>
                </a:cxn>
                <a:cxn ang="0">
                  <a:pos x="T4" y="T5"/>
                </a:cxn>
                <a:cxn ang="0">
                  <a:pos x="T6" y="T7"/>
                </a:cxn>
                <a:cxn ang="0">
                  <a:pos x="T8" y="T9"/>
                </a:cxn>
              </a:cxnLst>
              <a:rect l="0" t="0" r="r" b="b"/>
              <a:pathLst>
                <a:path w="39" h="39">
                  <a:moveTo>
                    <a:pt x="20" y="39"/>
                  </a:moveTo>
                  <a:cubicBezTo>
                    <a:pt x="9" y="39"/>
                    <a:pt x="1" y="31"/>
                    <a:pt x="1" y="20"/>
                  </a:cubicBezTo>
                  <a:cubicBezTo>
                    <a:pt x="0" y="9"/>
                    <a:pt x="9" y="0"/>
                    <a:pt x="20" y="0"/>
                  </a:cubicBezTo>
                  <a:cubicBezTo>
                    <a:pt x="31" y="0"/>
                    <a:pt x="39" y="9"/>
                    <a:pt x="39" y="20"/>
                  </a:cubicBezTo>
                  <a:cubicBezTo>
                    <a:pt x="39" y="30"/>
                    <a:pt x="31" y="39"/>
                    <a:pt x="20"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65">
              <a:extLst>
                <a:ext uri="{FF2B5EF4-FFF2-40B4-BE49-F238E27FC236}">
                  <a16:creationId xmlns:a16="http://schemas.microsoft.com/office/drawing/2014/main" id="{2769EF0B-10D9-420D-A457-060CB6CD2F5F}"/>
                </a:ext>
              </a:extLst>
            </p:cNvPr>
            <p:cNvSpPr>
              <a:spLocks/>
            </p:cNvSpPr>
            <p:nvPr/>
          </p:nvSpPr>
          <p:spPr bwMode="auto">
            <a:xfrm>
              <a:off x="11981722" y="1612751"/>
              <a:ext cx="153400" cy="155690"/>
            </a:xfrm>
            <a:custGeom>
              <a:avLst/>
              <a:gdLst>
                <a:gd name="T0" fmla="*/ 19 w 38"/>
                <a:gd name="T1" fmla="*/ 39 h 39"/>
                <a:gd name="T2" fmla="*/ 0 w 38"/>
                <a:gd name="T3" fmla="*/ 20 h 39"/>
                <a:gd name="T4" fmla="*/ 20 w 38"/>
                <a:gd name="T5" fmla="*/ 1 h 39"/>
                <a:gd name="T6" fmla="*/ 38 w 38"/>
                <a:gd name="T7" fmla="*/ 20 h 39"/>
                <a:gd name="T8" fmla="*/ 19 w 38"/>
                <a:gd name="T9" fmla="*/ 39 h 39"/>
              </a:gdLst>
              <a:ahLst/>
              <a:cxnLst>
                <a:cxn ang="0">
                  <a:pos x="T0" y="T1"/>
                </a:cxn>
                <a:cxn ang="0">
                  <a:pos x="T2" y="T3"/>
                </a:cxn>
                <a:cxn ang="0">
                  <a:pos x="T4" y="T5"/>
                </a:cxn>
                <a:cxn ang="0">
                  <a:pos x="T6" y="T7"/>
                </a:cxn>
                <a:cxn ang="0">
                  <a:pos x="T8" y="T9"/>
                </a:cxn>
              </a:cxnLst>
              <a:rect l="0" t="0" r="r" b="b"/>
              <a:pathLst>
                <a:path w="38" h="39">
                  <a:moveTo>
                    <a:pt x="19" y="39"/>
                  </a:moveTo>
                  <a:cubicBezTo>
                    <a:pt x="9" y="39"/>
                    <a:pt x="0" y="30"/>
                    <a:pt x="0" y="20"/>
                  </a:cubicBezTo>
                  <a:cubicBezTo>
                    <a:pt x="0" y="9"/>
                    <a:pt x="9" y="0"/>
                    <a:pt x="20" y="1"/>
                  </a:cubicBezTo>
                  <a:cubicBezTo>
                    <a:pt x="30" y="1"/>
                    <a:pt x="38" y="10"/>
                    <a:pt x="38" y="20"/>
                  </a:cubicBezTo>
                  <a:cubicBezTo>
                    <a:pt x="38" y="30"/>
                    <a:pt x="30" y="39"/>
                    <a:pt x="19"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875">
              <a:extLst>
                <a:ext uri="{FF2B5EF4-FFF2-40B4-BE49-F238E27FC236}">
                  <a16:creationId xmlns:a16="http://schemas.microsoft.com/office/drawing/2014/main" id="{4837D039-9B80-42BA-8F23-9DDE31F8DB99}"/>
                </a:ext>
              </a:extLst>
            </p:cNvPr>
            <p:cNvSpPr>
              <a:spLocks noChangeArrowheads="1"/>
            </p:cNvSpPr>
            <p:nvPr/>
          </p:nvSpPr>
          <p:spPr bwMode="auto">
            <a:xfrm>
              <a:off x="11370412" y="76462"/>
              <a:ext cx="151110" cy="15111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88">
              <a:extLst>
                <a:ext uri="{FF2B5EF4-FFF2-40B4-BE49-F238E27FC236}">
                  <a16:creationId xmlns:a16="http://schemas.microsoft.com/office/drawing/2014/main" id="{70A6D1C8-719E-440F-A4DD-C4ECB428575A}"/>
                </a:ext>
              </a:extLst>
            </p:cNvPr>
            <p:cNvSpPr>
              <a:spLocks/>
            </p:cNvSpPr>
            <p:nvPr/>
          </p:nvSpPr>
          <p:spPr bwMode="auto">
            <a:xfrm>
              <a:off x="11372702" y="387841"/>
              <a:ext cx="148821" cy="148821"/>
            </a:xfrm>
            <a:custGeom>
              <a:avLst/>
              <a:gdLst>
                <a:gd name="T0" fmla="*/ 18 w 37"/>
                <a:gd name="T1" fmla="*/ 37 h 37"/>
                <a:gd name="T2" fmla="*/ 0 w 37"/>
                <a:gd name="T3" fmla="*/ 18 h 37"/>
                <a:gd name="T4" fmla="*/ 18 w 37"/>
                <a:gd name="T5" fmla="*/ 0 h 37"/>
                <a:gd name="T6" fmla="*/ 36 w 37"/>
                <a:gd name="T7" fmla="*/ 19 h 37"/>
                <a:gd name="T8" fmla="*/ 18 w 37"/>
                <a:gd name="T9" fmla="*/ 37 h 37"/>
              </a:gdLst>
              <a:ahLst/>
              <a:cxnLst>
                <a:cxn ang="0">
                  <a:pos x="T0" y="T1"/>
                </a:cxn>
                <a:cxn ang="0">
                  <a:pos x="T2" y="T3"/>
                </a:cxn>
                <a:cxn ang="0">
                  <a:pos x="T4" y="T5"/>
                </a:cxn>
                <a:cxn ang="0">
                  <a:pos x="T6" y="T7"/>
                </a:cxn>
                <a:cxn ang="0">
                  <a:pos x="T8" y="T9"/>
                </a:cxn>
              </a:cxnLst>
              <a:rect l="0" t="0" r="r" b="b"/>
              <a:pathLst>
                <a:path w="37" h="37">
                  <a:moveTo>
                    <a:pt x="18" y="37"/>
                  </a:moveTo>
                  <a:cubicBezTo>
                    <a:pt x="8" y="37"/>
                    <a:pt x="0" y="28"/>
                    <a:pt x="0" y="18"/>
                  </a:cubicBezTo>
                  <a:cubicBezTo>
                    <a:pt x="0" y="8"/>
                    <a:pt x="8" y="0"/>
                    <a:pt x="18" y="0"/>
                  </a:cubicBezTo>
                  <a:cubicBezTo>
                    <a:pt x="29" y="0"/>
                    <a:pt x="37" y="9"/>
                    <a:pt x="36" y="19"/>
                  </a:cubicBezTo>
                  <a:cubicBezTo>
                    <a:pt x="36" y="29"/>
                    <a:pt x="28" y="37"/>
                    <a:pt x="18"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94">
              <a:extLst>
                <a:ext uri="{FF2B5EF4-FFF2-40B4-BE49-F238E27FC236}">
                  <a16:creationId xmlns:a16="http://schemas.microsoft.com/office/drawing/2014/main" id="{067ED1AA-0BEF-4962-A1BC-4EFFDB37239D}"/>
                </a:ext>
              </a:extLst>
            </p:cNvPr>
            <p:cNvSpPr>
              <a:spLocks/>
            </p:cNvSpPr>
            <p:nvPr/>
          </p:nvSpPr>
          <p:spPr bwMode="auto">
            <a:xfrm>
              <a:off x="11677212" y="1315109"/>
              <a:ext cx="144242" cy="144242"/>
            </a:xfrm>
            <a:custGeom>
              <a:avLst/>
              <a:gdLst>
                <a:gd name="T0" fmla="*/ 36 w 36"/>
                <a:gd name="T1" fmla="*/ 18 h 36"/>
                <a:gd name="T2" fmla="*/ 18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6"/>
                  </a:cubicBezTo>
                  <a:cubicBezTo>
                    <a:pt x="8" y="36"/>
                    <a:pt x="0" y="28"/>
                    <a:pt x="0" y="18"/>
                  </a:cubicBezTo>
                  <a:cubicBezTo>
                    <a:pt x="0" y="8"/>
                    <a:pt x="8" y="0"/>
                    <a:pt x="18" y="0"/>
                  </a:cubicBezTo>
                  <a:cubicBezTo>
                    <a:pt x="28" y="0"/>
                    <a:pt x="36" y="7"/>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903">
              <a:extLst>
                <a:ext uri="{FF2B5EF4-FFF2-40B4-BE49-F238E27FC236}">
                  <a16:creationId xmlns:a16="http://schemas.microsoft.com/office/drawing/2014/main" id="{4D33D79B-7390-4E03-A33E-927957A83C72}"/>
                </a:ext>
              </a:extLst>
            </p:cNvPr>
            <p:cNvSpPr>
              <a:spLocks/>
            </p:cNvSpPr>
            <p:nvPr/>
          </p:nvSpPr>
          <p:spPr bwMode="auto">
            <a:xfrm>
              <a:off x="11372702" y="701510"/>
              <a:ext cx="144242" cy="139663"/>
            </a:xfrm>
            <a:custGeom>
              <a:avLst/>
              <a:gdLst>
                <a:gd name="T0" fmla="*/ 18 w 36"/>
                <a:gd name="T1" fmla="*/ 0 h 35"/>
                <a:gd name="T2" fmla="*/ 36 w 36"/>
                <a:gd name="T3" fmla="*/ 18 h 35"/>
                <a:gd name="T4" fmla="*/ 18 w 36"/>
                <a:gd name="T5" fmla="*/ 35 h 35"/>
                <a:gd name="T6" fmla="*/ 1 w 36"/>
                <a:gd name="T7" fmla="*/ 18 h 35"/>
                <a:gd name="T8" fmla="*/ 18 w 36"/>
                <a:gd name="T9" fmla="*/ 0 h 35"/>
              </a:gdLst>
              <a:ahLst/>
              <a:cxnLst>
                <a:cxn ang="0">
                  <a:pos x="T0" y="T1"/>
                </a:cxn>
                <a:cxn ang="0">
                  <a:pos x="T2" y="T3"/>
                </a:cxn>
                <a:cxn ang="0">
                  <a:pos x="T4" y="T5"/>
                </a:cxn>
                <a:cxn ang="0">
                  <a:pos x="T6" y="T7"/>
                </a:cxn>
                <a:cxn ang="0">
                  <a:pos x="T8" y="T9"/>
                </a:cxn>
              </a:cxnLst>
              <a:rect l="0" t="0" r="r" b="b"/>
              <a:pathLst>
                <a:path w="36" h="35">
                  <a:moveTo>
                    <a:pt x="18" y="0"/>
                  </a:moveTo>
                  <a:cubicBezTo>
                    <a:pt x="28" y="0"/>
                    <a:pt x="36" y="8"/>
                    <a:pt x="36" y="18"/>
                  </a:cubicBezTo>
                  <a:cubicBezTo>
                    <a:pt x="36" y="27"/>
                    <a:pt x="27" y="35"/>
                    <a:pt x="18" y="35"/>
                  </a:cubicBezTo>
                  <a:cubicBezTo>
                    <a:pt x="9" y="35"/>
                    <a:pt x="1" y="27"/>
                    <a:pt x="1"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908">
              <a:extLst>
                <a:ext uri="{FF2B5EF4-FFF2-40B4-BE49-F238E27FC236}">
                  <a16:creationId xmlns:a16="http://schemas.microsoft.com/office/drawing/2014/main" id="{ABFDCC47-9448-46CB-8D94-9C2090E338F2}"/>
                </a:ext>
              </a:extLst>
            </p:cNvPr>
            <p:cNvSpPr>
              <a:spLocks/>
            </p:cNvSpPr>
            <p:nvPr/>
          </p:nvSpPr>
          <p:spPr bwMode="auto">
            <a:xfrm>
              <a:off x="11993170" y="1933288"/>
              <a:ext cx="132794" cy="137373"/>
            </a:xfrm>
            <a:custGeom>
              <a:avLst/>
              <a:gdLst>
                <a:gd name="T0" fmla="*/ 33 w 33"/>
                <a:gd name="T1" fmla="*/ 17 h 34"/>
                <a:gd name="T2" fmla="*/ 16 w 33"/>
                <a:gd name="T3" fmla="*/ 34 h 34"/>
                <a:gd name="T4" fmla="*/ 0 w 33"/>
                <a:gd name="T5" fmla="*/ 17 h 34"/>
                <a:gd name="T6" fmla="*/ 16 w 33"/>
                <a:gd name="T7" fmla="*/ 0 h 34"/>
                <a:gd name="T8" fmla="*/ 33 w 33"/>
                <a:gd name="T9" fmla="*/ 17 h 34"/>
              </a:gdLst>
              <a:ahLst/>
              <a:cxnLst>
                <a:cxn ang="0">
                  <a:pos x="T0" y="T1"/>
                </a:cxn>
                <a:cxn ang="0">
                  <a:pos x="T2" y="T3"/>
                </a:cxn>
                <a:cxn ang="0">
                  <a:pos x="T4" y="T5"/>
                </a:cxn>
                <a:cxn ang="0">
                  <a:pos x="T6" y="T7"/>
                </a:cxn>
                <a:cxn ang="0">
                  <a:pos x="T8" y="T9"/>
                </a:cxn>
              </a:cxnLst>
              <a:rect l="0" t="0" r="r" b="b"/>
              <a:pathLst>
                <a:path w="33" h="34">
                  <a:moveTo>
                    <a:pt x="33" y="17"/>
                  </a:moveTo>
                  <a:cubicBezTo>
                    <a:pt x="33" y="26"/>
                    <a:pt x="26" y="34"/>
                    <a:pt x="16" y="34"/>
                  </a:cubicBezTo>
                  <a:cubicBezTo>
                    <a:pt x="7" y="34"/>
                    <a:pt x="0" y="26"/>
                    <a:pt x="0" y="17"/>
                  </a:cubicBezTo>
                  <a:cubicBezTo>
                    <a:pt x="0" y="7"/>
                    <a:pt x="7" y="0"/>
                    <a:pt x="16" y="0"/>
                  </a:cubicBezTo>
                  <a:cubicBezTo>
                    <a:pt x="26" y="0"/>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916">
              <a:extLst>
                <a:ext uri="{FF2B5EF4-FFF2-40B4-BE49-F238E27FC236}">
                  <a16:creationId xmlns:a16="http://schemas.microsoft.com/office/drawing/2014/main" id="{2B2C764C-762B-4968-97CF-013433F38D28}"/>
                </a:ext>
              </a:extLst>
            </p:cNvPr>
            <p:cNvSpPr>
              <a:spLocks/>
            </p:cNvSpPr>
            <p:nvPr/>
          </p:nvSpPr>
          <p:spPr bwMode="auto">
            <a:xfrm>
              <a:off x="11381860" y="1010599"/>
              <a:ext cx="132794" cy="132794"/>
            </a:xfrm>
            <a:custGeom>
              <a:avLst/>
              <a:gdLst>
                <a:gd name="T0" fmla="*/ 0 w 33"/>
                <a:gd name="T1" fmla="*/ 16 h 33"/>
                <a:gd name="T2" fmla="*/ 17 w 33"/>
                <a:gd name="T3" fmla="*/ 0 h 33"/>
                <a:gd name="T4" fmla="*/ 32 w 33"/>
                <a:gd name="T5" fmla="*/ 17 h 33"/>
                <a:gd name="T6" fmla="*/ 16 w 33"/>
                <a:gd name="T7" fmla="*/ 33 h 33"/>
                <a:gd name="T8" fmla="*/ 0 w 33"/>
                <a:gd name="T9" fmla="*/ 16 h 33"/>
              </a:gdLst>
              <a:ahLst/>
              <a:cxnLst>
                <a:cxn ang="0">
                  <a:pos x="T0" y="T1"/>
                </a:cxn>
                <a:cxn ang="0">
                  <a:pos x="T2" y="T3"/>
                </a:cxn>
                <a:cxn ang="0">
                  <a:pos x="T4" y="T5"/>
                </a:cxn>
                <a:cxn ang="0">
                  <a:pos x="T6" y="T7"/>
                </a:cxn>
                <a:cxn ang="0">
                  <a:pos x="T8" y="T9"/>
                </a:cxn>
              </a:cxnLst>
              <a:rect l="0" t="0" r="r" b="b"/>
              <a:pathLst>
                <a:path w="33" h="33">
                  <a:moveTo>
                    <a:pt x="0" y="16"/>
                  </a:moveTo>
                  <a:cubicBezTo>
                    <a:pt x="0" y="7"/>
                    <a:pt x="8" y="0"/>
                    <a:pt x="17" y="0"/>
                  </a:cubicBezTo>
                  <a:cubicBezTo>
                    <a:pt x="26" y="1"/>
                    <a:pt x="33" y="8"/>
                    <a:pt x="32" y="17"/>
                  </a:cubicBezTo>
                  <a:cubicBezTo>
                    <a:pt x="32" y="26"/>
                    <a:pt x="24" y="33"/>
                    <a:pt x="16" y="33"/>
                  </a:cubicBezTo>
                  <a:cubicBezTo>
                    <a:pt x="7" y="33"/>
                    <a:pt x="0" y="25"/>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926">
              <a:extLst>
                <a:ext uri="{FF2B5EF4-FFF2-40B4-BE49-F238E27FC236}">
                  <a16:creationId xmlns:a16="http://schemas.microsoft.com/office/drawing/2014/main" id="{B4B1E8B8-E247-4C5A-B21F-29D677D89CF7}"/>
                </a:ext>
              </a:extLst>
            </p:cNvPr>
            <p:cNvSpPr>
              <a:spLocks/>
            </p:cNvSpPr>
            <p:nvPr/>
          </p:nvSpPr>
          <p:spPr bwMode="auto">
            <a:xfrm>
              <a:off x="11686370" y="1628778"/>
              <a:ext cx="128215" cy="128215"/>
            </a:xfrm>
            <a:custGeom>
              <a:avLst/>
              <a:gdLst>
                <a:gd name="T0" fmla="*/ 32 w 32"/>
                <a:gd name="T1" fmla="*/ 16 h 32"/>
                <a:gd name="T2" fmla="*/ 16 w 32"/>
                <a:gd name="T3" fmla="*/ 32 h 32"/>
                <a:gd name="T4" fmla="*/ 0 w 32"/>
                <a:gd name="T5" fmla="*/ 15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7" y="32"/>
                    <a:pt x="0" y="24"/>
                    <a:pt x="0" y="15"/>
                  </a:cubicBezTo>
                  <a:cubicBezTo>
                    <a:pt x="0" y="7"/>
                    <a:pt x="8"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938">
              <a:extLst>
                <a:ext uri="{FF2B5EF4-FFF2-40B4-BE49-F238E27FC236}">
                  <a16:creationId xmlns:a16="http://schemas.microsoft.com/office/drawing/2014/main" id="{42C9168B-43CC-4DCC-AC3B-EA3BB74B47A1}"/>
                </a:ext>
              </a:extLst>
            </p:cNvPr>
            <p:cNvSpPr>
              <a:spLocks/>
            </p:cNvSpPr>
            <p:nvPr/>
          </p:nvSpPr>
          <p:spPr bwMode="auto">
            <a:xfrm>
              <a:off x="11077350" y="92489"/>
              <a:ext cx="121346" cy="119057"/>
            </a:xfrm>
            <a:custGeom>
              <a:avLst/>
              <a:gdLst>
                <a:gd name="T0" fmla="*/ 30 w 30"/>
                <a:gd name="T1" fmla="*/ 15 h 30"/>
                <a:gd name="T2" fmla="*/ 15 w 30"/>
                <a:gd name="T3" fmla="*/ 30 h 30"/>
                <a:gd name="T4" fmla="*/ 0 w 30"/>
                <a:gd name="T5" fmla="*/ 15 h 30"/>
                <a:gd name="T6" fmla="*/ 15 w 30"/>
                <a:gd name="T7" fmla="*/ 0 h 30"/>
                <a:gd name="T8" fmla="*/ 30 w 30"/>
                <a:gd name="T9" fmla="*/ 15 h 30"/>
              </a:gdLst>
              <a:ahLst/>
              <a:cxnLst>
                <a:cxn ang="0">
                  <a:pos x="T0" y="T1"/>
                </a:cxn>
                <a:cxn ang="0">
                  <a:pos x="T2" y="T3"/>
                </a:cxn>
                <a:cxn ang="0">
                  <a:pos x="T4" y="T5"/>
                </a:cxn>
                <a:cxn ang="0">
                  <a:pos x="T6" y="T7"/>
                </a:cxn>
                <a:cxn ang="0">
                  <a:pos x="T8" y="T9"/>
                </a:cxn>
              </a:cxnLst>
              <a:rect l="0" t="0" r="r" b="b"/>
              <a:pathLst>
                <a:path w="30" h="30">
                  <a:moveTo>
                    <a:pt x="30" y="15"/>
                  </a:moveTo>
                  <a:cubicBezTo>
                    <a:pt x="30" y="23"/>
                    <a:pt x="23" y="30"/>
                    <a:pt x="15" y="30"/>
                  </a:cubicBezTo>
                  <a:cubicBezTo>
                    <a:pt x="7" y="30"/>
                    <a:pt x="0" y="24"/>
                    <a:pt x="0" y="15"/>
                  </a:cubicBezTo>
                  <a:cubicBezTo>
                    <a:pt x="0" y="7"/>
                    <a:pt x="6"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948">
              <a:extLst>
                <a:ext uri="{FF2B5EF4-FFF2-40B4-BE49-F238E27FC236}">
                  <a16:creationId xmlns:a16="http://schemas.microsoft.com/office/drawing/2014/main" id="{CD661FBB-1AA0-45F0-BE66-FEA8B352511E}"/>
                </a:ext>
              </a:extLst>
            </p:cNvPr>
            <p:cNvSpPr>
              <a:spLocks/>
            </p:cNvSpPr>
            <p:nvPr/>
          </p:nvSpPr>
          <p:spPr bwMode="auto">
            <a:xfrm>
              <a:off x="11386439" y="1326557"/>
              <a:ext cx="119057" cy="116767"/>
            </a:xfrm>
            <a:custGeom>
              <a:avLst/>
              <a:gdLst>
                <a:gd name="T0" fmla="*/ 30 w 30"/>
                <a:gd name="T1" fmla="*/ 15 h 29"/>
                <a:gd name="T2" fmla="*/ 15 w 30"/>
                <a:gd name="T3" fmla="*/ 29 h 29"/>
                <a:gd name="T4" fmla="*/ 1 w 30"/>
                <a:gd name="T5" fmla="*/ 15 h 29"/>
                <a:gd name="T6" fmla="*/ 15 w 30"/>
                <a:gd name="T7" fmla="*/ 0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30" y="23"/>
                    <a:pt x="23" y="29"/>
                    <a:pt x="15" y="29"/>
                  </a:cubicBezTo>
                  <a:cubicBezTo>
                    <a:pt x="7" y="29"/>
                    <a:pt x="0" y="22"/>
                    <a:pt x="1" y="15"/>
                  </a:cubicBezTo>
                  <a:cubicBezTo>
                    <a:pt x="1" y="7"/>
                    <a:pt x="7"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953">
              <a:extLst>
                <a:ext uri="{FF2B5EF4-FFF2-40B4-BE49-F238E27FC236}">
                  <a16:creationId xmlns:a16="http://schemas.microsoft.com/office/drawing/2014/main" id="{55542765-7259-4118-9033-1F3562930214}"/>
                </a:ext>
              </a:extLst>
            </p:cNvPr>
            <p:cNvSpPr>
              <a:spLocks/>
            </p:cNvSpPr>
            <p:nvPr/>
          </p:nvSpPr>
          <p:spPr bwMode="auto">
            <a:xfrm>
              <a:off x="11077350" y="403868"/>
              <a:ext cx="121346" cy="116767"/>
            </a:xfrm>
            <a:custGeom>
              <a:avLst/>
              <a:gdLst>
                <a:gd name="T0" fmla="*/ 29 w 30"/>
                <a:gd name="T1" fmla="*/ 14 h 29"/>
                <a:gd name="T2" fmla="*/ 15 w 30"/>
                <a:gd name="T3" fmla="*/ 29 h 29"/>
                <a:gd name="T4" fmla="*/ 0 w 30"/>
                <a:gd name="T5" fmla="*/ 14 h 29"/>
                <a:gd name="T6" fmla="*/ 14 w 30"/>
                <a:gd name="T7" fmla="*/ 0 h 29"/>
                <a:gd name="T8" fmla="*/ 29 w 30"/>
                <a:gd name="T9" fmla="*/ 14 h 29"/>
              </a:gdLst>
              <a:ahLst/>
              <a:cxnLst>
                <a:cxn ang="0">
                  <a:pos x="T0" y="T1"/>
                </a:cxn>
                <a:cxn ang="0">
                  <a:pos x="T2" y="T3"/>
                </a:cxn>
                <a:cxn ang="0">
                  <a:pos x="T4" y="T5"/>
                </a:cxn>
                <a:cxn ang="0">
                  <a:pos x="T6" y="T7"/>
                </a:cxn>
                <a:cxn ang="0">
                  <a:pos x="T8" y="T9"/>
                </a:cxn>
              </a:cxnLst>
              <a:rect l="0" t="0" r="r" b="b"/>
              <a:pathLst>
                <a:path w="30" h="29">
                  <a:moveTo>
                    <a:pt x="29" y="14"/>
                  </a:moveTo>
                  <a:cubicBezTo>
                    <a:pt x="30" y="22"/>
                    <a:pt x="23" y="29"/>
                    <a:pt x="15" y="29"/>
                  </a:cubicBezTo>
                  <a:cubicBezTo>
                    <a:pt x="7" y="29"/>
                    <a:pt x="0" y="22"/>
                    <a:pt x="0" y="14"/>
                  </a:cubicBezTo>
                  <a:cubicBezTo>
                    <a:pt x="0" y="7"/>
                    <a:pt x="7"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963">
              <a:extLst>
                <a:ext uri="{FF2B5EF4-FFF2-40B4-BE49-F238E27FC236}">
                  <a16:creationId xmlns:a16="http://schemas.microsoft.com/office/drawing/2014/main" id="{4AA057B8-4AB7-4843-9D09-D69A472CC2FE}"/>
                </a:ext>
              </a:extLst>
            </p:cNvPr>
            <p:cNvSpPr>
              <a:spLocks/>
            </p:cNvSpPr>
            <p:nvPr/>
          </p:nvSpPr>
          <p:spPr bwMode="auto">
            <a:xfrm>
              <a:off x="12002328" y="2249246"/>
              <a:ext cx="112188" cy="114478"/>
            </a:xfrm>
            <a:custGeom>
              <a:avLst/>
              <a:gdLst>
                <a:gd name="T0" fmla="*/ 28 w 28"/>
                <a:gd name="T1" fmla="*/ 14 h 28"/>
                <a:gd name="T2" fmla="*/ 14 w 28"/>
                <a:gd name="T3" fmla="*/ 28 h 28"/>
                <a:gd name="T4" fmla="*/ 0 w 28"/>
                <a:gd name="T5" fmla="*/ 14 h 28"/>
                <a:gd name="T6" fmla="*/ 14 w 28"/>
                <a:gd name="T7" fmla="*/ 0 h 28"/>
                <a:gd name="T8" fmla="*/ 28 w 28"/>
                <a:gd name="T9" fmla="*/ 14 h 28"/>
              </a:gdLst>
              <a:ahLst/>
              <a:cxnLst>
                <a:cxn ang="0">
                  <a:pos x="T0" y="T1"/>
                </a:cxn>
                <a:cxn ang="0">
                  <a:pos x="T2" y="T3"/>
                </a:cxn>
                <a:cxn ang="0">
                  <a:pos x="T4" y="T5"/>
                </a:cxn>
                <a:cxn ang="0">
                  <a:pos x="T6" y="T7"/>
                </a:cxn>
                <a:cxn ang="0">
                  <a:pos x="T8" y="T9"/>
                </a:cxn>
              </a:cxnLst>
              <a:rect l="0" t="0" r="r" b="b"/>
              <a:pathLst>
                <a:path w="28" h="28">
                  <a:moveTo>
                    <a:pt x="28" y="14"/>
                  </a:moveTo>
                  <a:cubicBezTo>
                    <a:pt x="28" y="22"/>
                    <a:pt x="22" y="28"/>
                    <a:pt x="14" y="28"/>
                  </a:cubicBezTo>
                  <a:cubicBezTo>
                    <a:pt x="6" y="28"/>
                    <a:pt x="1" y="22"/>
                    <a:pt x="0" y="14"/>
                  </a:cubicBezTo>
                  <a:cubicBezTo>
                    <a:pt x="0" y="6"/>
                    <a:pt x="6" y="0"/>
                    <a:pt x="14" y="0"/>
                  </a:cubicBezTo>
                  <a:cubicBezTo>
                    <a:pt x="22" y="0"/>
                    <a:pt x="28" y="6"/>
                    <a:pt x="2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964">
              <a:extLst>
                <a:ext uri="{FF2B5EF4-FFF2-40B4-BE49-F238E27FC236}">
                  <a16:creationId xmlns:a16="http://schemas.microsoft.com/office/drawing/2014/main" id="{A273AB0B-1AB4-4D8B-ABAC-EAF8B58B9B3F}"/>
                </a:ext>
              </a:extLst>
            </p:cNvPr>
            <p:cNvSpPr>
              <a:spLocks/>
            </p:cNvSpPr>
            <p:nvPr/>
          </p:nvSpPr>
          <p:spPr bwMode="auto">
            <a:xfrm>
              <a:off x="11693239" y="1944736"/>
              <a:ext cx="112188" cy="112188"/>
            </a:xfrm>
            <a:custGeom>
              <a:avLst/>
              <a:gdLst>
                <a:gd name="T0" fmla="*/ 14 w 28"/>
                <a:gd name="T1" fmla="*/ 27 h 28"/>
                <a:gd name="T2" fmla="*/ 0 w 28"/>
                <a:gd name="T3" fmla="*/ 13 h 28"/>
                <a:gd name="T4" fmla="*/ 14 w 28"/>
                <a:gd name="T5" fmla="*/ 0 h 28"/>
                <a:gd name="T6" fmla="*/ 28 w 28"/>
                <a:gd name="T7" fmla="*/ 15 h 28"/>
                <a:gd name="T8" fmla="*/ 14 w 28"/>
                <a:gd name="T9" fmla="*/ 27 h 28"/>
              </a:gdLst>
              <a:ahLst/>
              <a:cxnLst>
                <a:cxn ang="0">
                  <a:pos x="T0" y="T1"/>
                </a:cxn>
                <a:cxn ang="0">
                  <a:pos x="T2" y="T3"/>
                </a:cxn>
                <a:cxn ang="0">
                  <a:pos x="T4" y="T5"/>
                </a:cxn>
                <a:cxn ang="0">
                  <a:pos x="T6" y="T7"/>
                </a:cxn>
                <a:cxn ang="0">
                  <a:pos x="T8" y="T9"/>
                </a:cxn>
              </a:cxnLst>
              <a:rect l="0" t="0" r="r" b="b"/>
              <a:pathLst>
                <a:path w="28" h="28">
                  <a:moveTo>
                    <a:pt x="14" y="27"/>
                  </a:moveTo>
                  <a:cubicBezTo>
                    <a:pt x="6" y="27"/>
                    <a:pt x="0" y="21"/>
                    <a:pt x="0" y="13"/>
                  </a:cubicBezTo>
                  <a:cubicBezTo>
                    <a:pt x="1" y="6"/>
                    <a:pt x="7" y="0"/>
                    <a:pt x="14" y="0"/>
                  </a:cubicBezTo>
                  <a:cubicBezTo>
                    <a:pt x="22" y="1"/>
                    <a:pt x="28" y="7"/>
                    <a:pt x="28" y="15"/>
                  </a:cubicBezTo>
                  <a:cubicBezTo>
                    <a:pt x="27" y="22"/>
                    <a:pt x="21" y="28"/>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2558104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0FE5BC55-C275-46E8-BCC6-5D4806A4874F}"/>
              </a:ext>
            </a:extLst>
          </p:cNvPr>
          <p:cNvSpPr>
            <a:spLocks noGrp="1"/>
          </p:cNvSpPr>
          <p:nvPr>
            <p:ph type="pic" sz="quarter" idx="10"/>
          </p:nvPr>
        </p:nvSpPr>
        <p:spPr>
          <a:xfrm>
            <a:off x="1" y="-1"/>
            <a:ext cx="12192000" cy="6857999"/>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CCFD4B4-EF26-4665-B649-4315DB52DD99}"/>
              </a:ext>
            </a:extLst>
          </p:cNvPr>
          <p:cNvSpPr>
            <a:spLocks noGrp="1"/>
          </p:cNvSpPr>
          <p:nvPr>
            <p:ph type="pic" sz="quarter" idx="12"/>
          </p:nvPr>
        </p:nvSpPr>
        <p:spPr>
          <a:xfrm>
            <a:off x="1145074" y="1091959"/>
            <a:ext cx="3391416" cy="184418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6" name="Picture Placeholder 2">
            <a:extLst>
              <a:ext uri="{FF2B5EF4-FFF2-40B4-BE49-F238E27FC236}">
                <a16:creationId xmlns:a16="http://schemas.microsoft.com/office/drawing/2014/main" id="{DD77022E-056D-4C7B-AD31-8407674AF824}"/>
              </a:ext>
            </a:extLst>
          </p:cNvPr>
          <p:cNvSpPr>
            <a:spLocks noGrp="1"/>
          </p:cNvSpPr>
          <p:nvPr>
            <p:ph type="pic" sz="quarter" idx="13"/>
          </p:nvPr>
        </p:nvSpPr>
        <p:spPr>
          <a:xfrm>
            <a:off x="1145074" y="3921861"/>
            <a:ext cx="3391416" cy="1844180"/>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860062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0FE5BC55-C275-46E8-BCC6-5D4806A4874F}"/>
              </a:ext>
            </a:extLst>
          </p:cNvPr>
          <p:cNvSpPr>
            <a:spLocks noGrp="1"/>
          </p:cNvSpPr>
          <p:nvPr>
            <p:ph type="pic" sz="quarter" idx="10"/>
          </p:nvPr>
        </p:nvSpPr>
        <p:spPr>
          <a:xfrm>
            <a:off x="8356922" y="-1"/>
            <a:ext cx="3835078" cy="6857999"/>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CCFD4B4-EF26-4665-B649-4315DB52DD99}"/>
              </a:ext>
            </a:extLst>
          </p:cNvPr>
          <p:cNvSpPr>
            <a:spLocks noGrp="1"/>
          </p:cNvSpPr>
          <p:nvPr>
            <p:ph type="pic" sz="quarter" idx="12"/>
          </p:nvPr>
        </p:nvSpPr>
        <p:spPr>
          <a:xfrm>
            <a:off x="778544" y="891250"/>
            <a:ext cx="2952364" cy="1419856"/>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6" name="Picture Placeholder 2">
            <a:extLst>
              <a:ext uri="{FF2B5EF4-FFF2-40B4-BE49-F238E27FC236}">
                <a16:creationId xmlns:a16="http://schemas.microsoft.com/office/drawing/2014/main" id="{DD77022E-056D-4C7B-AD31-8407674AF824}"/>
              </a:ext>
            </a:extLst>
          </p:cNvPr>
          <p:cNvSpPr>
            <a:spLocks noGrp="1"/>
          </p:cNvSpPr>
          <p:nvPr>
            <p:ph type="pic" sz="quarter" idx="13"/>
          </p:nvPr>
        </p:nvSpPr>
        <p:spPr>
          <a:xfrm>
            <a:off x="778544" y="3233167"/>
            <a:ext cx="996242" cy="995423"/>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5" name="Picture Placeholder 2">
            <a:extLst>
              <a:ext uri="{FF2B5EF4-FFF2-40B4-BE49-F238E27FC236}">
                <a16:creationId xmlns:a16="http://schemas.microsoft.com/office/drawing/2014/main" id="{14D26EBA-8DF6-4486-82A7-202911F8C592}"/>
              </a:ext>
            </a:extLst>
          </p:cNvPr>
          <p:cNvSpPr>
            <a:spLocks noGrp="1"/>
          </p:cNvSpPr>
          <p:nvPr>
            <p:ph type="pic" sz="quarter" idx="14"/>
          </p:nvPr>
        </p:nvSpPr>
        <p:spPr>
          <a:xfrm>
            <a:off x="778544" y="4971327"/>
            <a:ext cx="996242" cy="995423"/>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8352190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3_Title Slide">
    <p:bg>
      <p:bgPr>
        <a:solidFill>
          <a:srgbClr val="31BFD8">
            <a:alpha val="60000"/>
          </a:srgbClr>
        </a:solid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0FE5BC55-C275-46E8-BCC6-5D4806A4874F}"/>
              </a:ext>
            </a:extLst>
          </p:cNvPr>
          <p:cNvSpPr>
            <a:spLocks noGrp="1"/>
          </p:cNvSpPr>
          <p:nvPr>
            <p:ph type="pic" sz="quarter" idx="10"/>
          </p:nvPr>
        </p:nvSpPr>
        <p:spPr>
          <a:xfrm>
            <a:off x="394651" y="393537"/>
            <a:ext cx="3835078" cy="6070923"/>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CCFD4B4-EF26-4665-B649-4315DB52DD99}"/>
              </a:ext>
            </a:extLst>
          </p:cNvPr>
          <p:cNvSpPr>
            <a:spLocks noGrp="1"/>
          </p:cNvSpPr>
          <p:nvPr>
            <p:ph type="pic" sz="quarter" idx="12"/>
          </p:nvPr>
        </p:nvSpPr>
        <p:spPr>
          <a:xfrm>
            <a:off x="4556567" y="393538"/>
            <a:ext cx="1391302" cy="172463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12" name="Picture Placeholder 2">
            <a:extLst>
              <a:ext uri="{FF2B5EF4-FFF2-40B4-BE49-F238E27FC236}">
                <a16:creationId xmlns:a16="http://schemas.microsoft.com/office/drawing/2014/main" id="{3D0B4DC6-08C3-4C49-AF31-158AE175F4FE}"/>
              </a:ext>
            </a:extLst>
          </p:cNvPr>
          <p:cNvSpPr>
            <a:spLocks noGrp="1"/>
          </p:cNvSpPr>
          <p:nvPr>
            <p:ph type="pic" sz="quarter" idx="15"/>
          </p:nvPr>
        </p:nvSpPr>
        <p:spPr>
          <a:xfrm>
            <a:off x="4556567" y="2370852"/>
            <a:ext cx="1391302" cy="172463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13" name="Picture Placeholder 2">
            <a:extLst>
              <a:ext uri="{FF2B5EF4-FFF2-40B4-BE49-F238E27FC236}">
                <a16:creationId xmlns:a16="http://schemas.microsoft.com/office/drawing/2014/main" id="{E63DF79C-91F4-45AC-B7B2-0BD6A34FB0CA}"/>
              </a:ext>
            </a:extLst>
          </p:cNvPr>
          <p:cNvSpPr>
            <a:spLocks noGrp="1"/>
          </p:cNvSpPr>
          <p:nvPr>
            <p:ph type="pic" sz="quarter" idx="16"/>
          </p:nvPr>
        </p:nvSpPr>
        <p:spPr>
          <a:xfrm>
            <a:off x="4556567" y="4348166"/>
            <a:ext cx="1391302" cy="1724630"/>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2435245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24C4B60-C8C1-4963-AE5C-FABD1C376F43}"/>
              </a:ext>
            </a:extLst>
          </p:cNvPr>
          <p:cNvSpPr>
            <a:spLocks noGrp="1"/>
          </p:cNvSpPr>
          <p:nvPr>
            <p:ph type="pic" sz="quarter" idx="10"/>
          </p:nvPr>
        </p:nvSpPr>
        <p:spPr>
          <a:xfrm>
            <a:off x="0" y="0"/>
            <a:ext cx="12192000" cy="6858000"/>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8253605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25A8FC31-B785-43D8-B6A2-A275358B71FB}"/>
              </a:ext>
            </a:extLst>
          </p:cNvPr>
          <p:cNvSpPr>
            <a:spLocks noGrp="1"/>
          </p:cNvSpPr>
          <p:nvPr>
            <p:ph type="pic" sz="quarter" idx="10"/>
          </p:nvPr>
        </p:nvSpPr>
        <p:spPr>
          <a:xfrm>
            <a:off x="8356922" y="0"/>
            <a:ext cx="3835078" cy="6858000"/>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18175400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0" y="0"/>
            <a:ext cx="8016536" cy="6858000"/>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30C77E3-7813-4056-845F-8E09A6479E0D}"/>
              </a:ext>
            </a:extLst>
          </p:cNvPr>
          <p:cNvSpPr>
            <a:spLocks noGrp="1"/>
          </p:cNvSpPr>
          <p:nvPr>
            <p:ph type="pic" sz="quarter" idx="11"/>
          </p:nvPr>
        </p:nvSpPr>
        <p:spPr>
          <a:xfrm>
            <a:off x="8390878" y="4323426"/>
            <a:ext cx="3354279" cy="2104008"/>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28558627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0" y="0"/>
            <a:ext cx="12192000" cy="6858000"/>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30C77E3-7813-4056-845F-8E09A6479E0D}"/>
              </a:ext>
            </a:extLst>
          </p:cNvPr>
          <p:cNvSpPr>
            <a:spLocks noGrp="1"/>
          </p:cNvSpPr>
          <p:nvPr>
            <p:ph type="pic" sz="quarter" idx="11"/>
          </p:nvPr>
        </p:nvSpPr>
        <p:spPr>
          <a:xfrm>
            <a:off x="3941687" y="1784412"/>
            <a:ext cx="3675355" cy="2760954"/>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42141787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7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0" y="0"/>
            <a:ext cx="12192000" cy="6858000"/>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30C77E3-7813-4056-845F-8E09A6479E0D}"/>
              </a:ext>
            </a:extLst>
          </p:cNvPr>
          <p:cNvSpPr>
            <a:spLocks noGrp="1"/>
          </p:cNvSpPr>
          <p:nvPr>
            <p:ph type="pic" sz="quarter" idx="11"/>
          </p:nvPr>
        </p:nvSpPr>
        <p:spPr>
          <a:xfrm>
            <a:off x="-251209" y="3949001"/>
            <a:ext cx="2100105" cy="1731827"/>
          </a:xfrm>
          <a:prstGeom prst="roundRect">
            <a:avLst/>
          </a:prstGeom>
          <a:pattFill prst="pct5">
            <a:fgClr>
              <a:schemeClr val="accent1"/>
            </a:fgClr>
            <a:bgClr>
              <a:schemeClr val="bg1"/>
            </a:bgClr>
          </a:pattFill>
          <a:ln>
            <a:noFill/>
          </a:ln>
        </p:spPr>
        <p:txBody>
          <a:bodyPr>
            <a:normAutofit/>
          </a:bodyPr>
          <a:lstStyle>
            <a:lvl1pPr>
              <a:defRPr sz="1200"/>
            </a:lvl1pPr>
          </a:lstStyle>
          <a:p>
            <a:endParaRPr lang="en-US"/>
          </a:p>
        </p:txBody>
      </p:sp>
      <p:sp>
        <p:nvSpPr>
          <p:cNvPr id="5" name="Picture Placeholder 2">
            <a:extLst>
              <a:ext uri="{FF2B5EF4-FFF2-40B4-BE49-F238E27FC236}">
                <a16:creationId xmlns:a16="http://schemas.microsoft.com/office/drawing/2014/main" id="{8A61EE82-EBD4-4059-88CE-870067613475}"/>
              </a:ext>
            </a:extLst>
          </p:cNvPr>
          <p:cNvSpPr>
            <a:spLocks noGrp="1"/>
          </p:cNvSpPr>
          <p:nvPr>
            <p:ph type="pic" sz="quarter" idx="13"/>
          </p:nvPr>
        </p:nvSpPr>
        <p:spPr>
          <a:xfrm>
            <a:off x="2236595" y="3949001"/>
            <a:ext cx="2100105" cy="1731827"/>
          </a:xfrm>
          <a:prstGeom prst="roundRect">
            <a:avLst/>
          </a:prstGeom>
          <a:pattFill prst="pct5">
            <a:fgClr>
              <a:schemeClr val="accent1"/>
            </a:fgClr>
            <a:bgClr>
              <a:schemeClr val="bg1"/>
            </a:bgClr>
          </a:pattFill>
          <a:ln>
            <a:noFill/>
          </a:ln>
        </p:spPr>
        <p:txBody>
          <a:bodyPr>
            <a:normAutofit/>
          </a:bodyPr>
          <a:lstStyle>
            <a:lvl1pPr>
              <a:defRPr sz="1200"/>
            </a:lvl1pPr>
          </a:lstStyle>
          <a:p>
            <a:endParaRPr lang="en-US"/>
          </a:p>
        </p:txBody>
      </p:sp>
    </p:spTree>
    <p:extLst>
      <p:ext uri="{BB962C8B-B14F-4D97-AF65-F5344CB8AC3E}">
        <p14:creationId xmlns:p14="http://schemas.microsoft.com/office/powerpoint/2010/main" val="29993260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8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0" y="0"/>
            <a:ext cx="4714240" cy="6858000"/>
          </a:xfrm>
          <a:pattFill prst="pct5">
            <a:fgClr>
              <a:schemeClr val="accent1"/>
            </a:fgClr>
            <a:bgClr>
              <a:schemeClr val="bg1"/>
            </a:bgClr>
          </a:pattFill>
        </p:spPr>
        <p:txBody>
          <a:bodyPr>
            <a:normAutofit/>
          </a:bodyPr>
          <a:lstStyle>
            <a:lvl1pPr>
              <a:defRPr sz="1200"/>
            </a:lvl1pPr>
          </a:lstStyle>
          <a:p>
            <a:endParaRPr lang="en-US"/>
          </a:p>
        </p:txBody>
      </p:sp>
      <p:sp>
        <p:nvSpPr>
          <p:cNvPr id="6" name="Picture Placeholder 2">
            <a:extLst>
              <a:ext uri="{FF2B5EF4-FFF2-40B4-BE49-F238E27FC236}">
                <a16:creationId xmlns:a16="http://schemas.microsoft.com/office/drawing/2014/main" id="{7095097D-8A70-4BC5-8C76-D15251738032}"/>
              </a:ext>
            </a:extLst>
          </p:cNvPr>
          <p:cNvSpPr>
            <a:spLocks noGrp="1"/>
          </p:cNvSpPr>
          <p:nvPr>
            <p:ph type="pic" sz="quarter" idx="11"/>
          </p:nvPr>
        </p:nvSpPr>
        <p:spPr>
          <a:xfrm>
            <a:off x="9123680" y="2753360"/>
            <a:ext cx="3068320" cy="4104640"/>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4950991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9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1" y="0"/>
            <a:ext cx="5992427" cy="3915052"/>
          </a:xfrm>
          <a:pattFill prst="pct5">
            <a:fgClr>
              <a:schemeClr val="accent1"/>
            </a:fgClr>
            <a:bgClr>
              <a:schemeClr val="bg1"/>
            </a:bgClr>
          </a:pattFill>
        </p:spPr>
        <p:txBody>
          <a:bodyPr>
            <a:normAutofit/>
          </a:bodyPr>
          <a:lstStyle>
            <a:lvl1pPr>
              <a:defRPr sz="1200"/>
            </a:lvl1pPr>
          </a:lstStyle>
          <a:p>
            <a:endParaRPr lang="en-US"/>
          </a:p>
        </p:txBody>
      </p:sp>
      <p:sp>
        <p:nvSpPr>
          <p:cNvPr id="4" name="Rectangle 3">
            <a:extLst>
              <a:ext uri="{FF2B5EF4-FFF2-40B4-BE49-F238E27FC236}">
                <a16:creationId xmlns:a16="http://schemas.microsoft.com/office/drawing/2014/main" id="{51C238F1-D7C8-4FEA-8EF0-35F9C049D3A5}"/>
              </a:ext>
            </a:extLst>
          </p:cNvPr>
          <p:cNvSpPr/>
          <p:nvPr userDrawn="1"/>
        </p:nvSpPr>
        <p:spPr>
          <a:xfrm>
            <a:off x="5992426" y="0"/>
            <a:ext cx="6199572" cy="6858000"/>
          </a:xfrm>
          <a:prstGeom prst="rect">
            <a:avLst/>
          </a:prstGeom>
          <a:solidFill>
            <a:srgbClr val="09566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32440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0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6655443" y="520861"/>
            <a:ext cx="5536557" cy="5891514"/>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17186936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1_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9F77BA6-1058-4AF9-AFF8-2DF8AA6FDBD8}"/>
              </a:ext>
            </a:extLst>
          </p:cNvPr>
          <p:cNvSpPr/>
          <p:nvPr userDrawn="1"/>
        </p:nvSpPr>
        <p:spPr>
          <a:xfrm>
            <a:off x="3098307" y="1"/>
            <a:ext cx="4740676" cy="3648722"/>
          </a:xfrm>
          <a:prstGeom prst="rect">
            <a:avLst/>
          </a:prstGeom>
          <a:solidFill>
            <a:srgbClr val="0956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7838983" y="0"/>
            <a:ext cx="4353017" cy="6858000"/>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07FDEC1A-535F-47F8-9DE8-C675E6912360}"/>
              </a:ext>
            </a:extLst>
          </p:cNvPr>
          <p:cNvSpPr>
            <a:spLocks noGrp="1"/>
          </p:cNvSpPr>
          <p:nvPr>
            <p:ph type="pic" sz="quarter" idx="11"/>
          </p:nvPr>
        </p:nvSpPr>
        <p:spPr>
          <a:xfrm>
            <a:off x="3821838" y="489382"/>
            <a:ext cx="3293615" cy="2669961"/>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8518662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2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968B0E-42BD-4266-B6FA-BB5A8A1871FC}"/>
              </a:ext>
            </a:extLst>
          </p:cNvPr>
          <p:cNvSpPr/>
          <p:nvPr userDrawn="1"/>
        </p:nvSpPr>
        <p:spPr>
          <a:xfrm>
            <a:off x="-62144" y="0"/>
            <a:ext cx="5317725" cy="6858000"/>
          </a:xfrm>
          <a:prstGeom prst="rect">
            <a:avLst/>
          </a:prstGeom>
          <a:solidFill>
            <a:srgbClr val="31BFD8">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2">
            <a:extLst>
              <a:ext uri="{FF2B5EF4-FFF2-40B4-BE49-F238E27FC236}">
                <a16:creationId xmlns:a16="http://schemas.microsoft.com/office/drawing/2014/main" id="{0C949DC0-3E0D-46AE-850B-CAC7FCA44B98}"/>
              </a:ext>
            </a:extLst>
          </p:cNvPr>
          <p:cNvSpPr>
            <a:spLocks noGrp="1"/>
          </p:cNvSpPr>
          <p:nvPr>
            <p:ph type="pic" sz="quarter" idx="13"/>
          </p:nvPr>
        </p:nvSpPr>
        <p:spPr>
          <a:xfrm>
            <a:off x="648069" y="514905"/>
            <a:ext cx="2920753" cy="5788241"/>
          </a:xfrm>
          <a:prstGeom prst="roundRect">
            <a:avLst>
              <a:gd name="adj" fmla="val 10588"/>
            </a:avLst>
          </a:prstGeom>
          <a:pattFill prst="pct5">
            <a:fgClr>
              <a:schemeClr val="accent1"/>
            </a:fgClr>
            <a:bgClr>
              <a:schemeClr val="bg1"/>
            </a:bgClr>
          </a:pattFill>
          <a:ln>
            <a:noFill/>
          </a:ln>
        </p:spPr>
        <p:txBody>
          <a:bodyPr>
            <a:normAutofit/>
          </a:bodyPr>
          <a:lstStyle>
            <a:lvl1pPr>
              <a:defRPr sz="1200"/>
            </a:lvl1pPr>
          </a:lstStyle>
          <a:p>
            <a:endParaRPr lang="en-US"/>
          </a:p>
        </p:txBody>
      </p:sp>
      <p:sp>
        <p:nvSpPr>
          <p:cNvPr id="5" name="Picture Placeholder 2">
            <a:extLst>
              <a:ext uri="{FF2B5EF4-FFF2-40B4-BE49-F238E27FC236}">
                <a16:creationId xmlns:a16="http://schemas.microsoft.com/office/drawing/2014/main" id="{CD7F04AF-D64C-4AA7-A8DB-C3BA92FF14DE}"/>
              </a:ext>
            </a:extLst>
          </p:cNvPr>
          <p:cNvSpPr>
            <a:spLocks noGrp="1"/>
          </p:cNvSpPr>
          <p:nvPr>
            <p:ph type="pic" sz="quarter" idx="11"/>
          </p:nvPr>
        </p:nvSpPr>
        <p:spPr>
          <a:xfrm>
            <a:off x="4289075" y="4190260"/>
            <a:ext cx="2068497" cy="2112886"/>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23935070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3_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D9F84E5-307C-4A7E-8756-714E7C5B97A5}"/>
              </a:ext>
            </a:extLst>
          </p:cNvPr>
          <p:cNvSpPr/>
          <p:nvPr userDrawn="1"/>
        </p:nvSpPr>
        <p:spPr>
          <a:xfrm>
            <a:off x="0" y="1234439"/>
            <a:ext cx="12192000" cy="5623561"/>
          </a:xfrm>
          <a:prstGeom prst="rect">
            <a:avLst/>
          </a:prstGeom>
          <a:solidFill>
            <a:srgbClr val="0D89A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B3C22D01-379B-4E8D-A1A1-37052CBFF0AE}"/>
              </a:ext>
            </a:extLst>
          </p:cNvPr>
          <p:cNvSpPr>
            <a:spLocks noGrp="1"/>
          </p:cNvSpPr>
          <p:nvPr>
            <p:ph type="pic" sz="quarter" idx="11"/>
          </p:nvPr>
        </p:nvSpPr>
        <p:spPr>
          <a:xfrm>
            <a:off x="7543800" y="1234439"/>
            <a:ext cx="5334000" cy="7467600"/>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466695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9" name="Picture Placeholder 2">
            <a:extLst>
              <a:ext uri="{FF2B5EF4-FFF2-40B4-BE49-F238E27FC236}">
                <a16:creationId xmlns:a16="http://schemas.microsoft.com/office/drawing/2014/main" id="{2A06EE6F-9F28-4A22-98B8-AD8774EE7BED}"/>
              </a:ext>
            </a:extLst>
          </p:cNvPr>
          <p:cNvSpPr>
            <a:spLocks noGrp="1"/>
          </p:cNvSpPr>
          <p:nvPr>
            <p:ph type="pic" sz="quarter" idx="11"/>
          </p:nvPr>
        </p:nvSpPr>
        <p:spPr>
          <a:xfrm>
            <a:off x="4470400" y="4785360"/>
            <a:ext cx="1503680" cy="1564640"/>
          </a:xfrm>
          <a:prstGeom prst="roundRect">
            <a:avLst>
              <a:gd name="adj" fmla="val 9192"/>
            </a:avLst>
          </a:prstGeom>
          <a:pattFill prst="pct5">
            <a:fgClr>
              <a:schemeClr val="accent1"/>
            </a:fgClr>
            <a:bgClr>
              <a:schemeClr val="bg1"/>
            </a:bgClr>
          </a:pattFill>
        </p:spPr>
        <p:txBody>
          <a:bodyPr>
            <a:normAutofit/>
          </a:bodyPr>
          <a:lstStyle>
            <a:lvl1pPr>
              <a:defRPr sz="1200"/>
            </a:lvl1pPr>
          </a:lstStyle>
          <a:p>
            <a:endParaRPr lang="en-US"/>
          </a:p>
        </p:txBody>
      </p:sp>
      <p:sp>
        <p:nvSpPr>
          <p:cNvPr id="2" name="Picture Placeholder 2">
            <a:extLst>
              <a:ext uri="{FF2B5EF4-FFF2-40B4-BE49-F238E27FC236}">
                <a16:creationId xmlns:a16="http://schemas.microsoft.com/office/drawing/2014/main" id="{EA96731B-4F9D-4C7B-8C13-D18EAC985D90}"/>
              </a:ext>
            </a:extLst>
          </p:cNvPr>
          <p:cNvSpPr>
            <a:spLocks noGrp="1"/>
          </p:cNvSpPr>
          <p:nvPr>
            <p:ph type="pic" sz="quarter" idx="10"/>
          </p:nvPr>
        </p:nvSpPr>
        <p:spPr>
          <a:xfrm>
            <a:off x="822960" y="508000"/>
            <a:ext cx="3261360" cy="427736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6" name="Rectangle 5">
            <a:extLst>
              <a:ext uri="{FF2B5EF4-FFF2-40B4-BE49-F238E27FC236}">
                <a16:creationId xmlns:a16="http://schemas.microsoft.com/office/drawing/2014/main" id="{543E6E06-4363-4129-8871-EE57D9AD22CF}"/>
              </a:ext>
            </a:extLst>
          </p:cNvPr>
          <p:cNvSpPr/>
          <p:nvPr userDrawn="1"/>
        </p:nvSpPr>
        <p:spPr>
          <a:xfrm>
            <a:off x="822960" y="4785360"/>
            <a:ext cx="3261360" cy="1564640"/>
          </a:xfrm>
          <a:prstGeom prst="rect">
            <a:avLst/>
          </a:prstGeom>
          <a:solidFill>
            <a:srgbClr val="2828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23465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4_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B748D85-A638-4EB9-88B6-7718A2C161C8}"/>
              </a:ext>
            </a:extLst>
          </p:cNvPr>
          <p:cNvSpPr/>
          <p:nvPr userDrawn="1"/>
        </p:nvSpPr>
        <p:spPr>
          <a:xfrm>
            <a:off x="0" y="1"/>
            <a:ext cx="12192000" cy="4033520"/>
          </a:xfrm>
          <a:prstGeom prst="rect">
            <a:avLst/>
          </a:prstGeom>
          <a:solidFill>
            <a:srgbClr val="09566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2">
            <a:extLst>
              <a:ext uri="{FF2B5EF4-FFF2-40B4-BE49-F238E27FC236}">
                <a16:creationId xmlns:a16="http://schemas.microsoft.com/office/drawing/2014/main" id="{BC185E41-007B-46F9-B42E-5110F4CE8C04}"/>
              </a:ext>
            </a:extLst>
          </p:cNvPr>
          <p:cNvSpPr>
            <a:spLocks noGrp="1"/>
          </p:cNvSpPr>
          <p:nvPr>
            <p:ph type="pic" sz="quarter" idx="12"/>
          </p:nvPr>
        </p:nvSpPr>
        <p:spPr>
          <a:xfrm>
            <a:off x="121920" y="1564640"/>
            <a:ext cx="3921760" cy="2468880"/>
          </a:xfrm>
          <a:pattFill prst="pct5">
            <a:fgClr>
              <a:schemeClr val="accent1"/>
            </a:fgClr>
            <a:bgClr>
              <a:schemeClr val="bg1"/>
            </a:bgClr>
          </a:pattFill>
        </p:spPr>
        <p:txBody>
          <a:bodyPr>
            <a:normAutofit/>
          </a:bodyPr>
          <a:lstStyle>
            <a:lvl1pPr>
              <a:defRPr sz="1200"/>
            </a:lvl1pPr>
          </a:lstStyle>
          <a:p>
            <a:endParaRPr lang="en-US"/>
          </a:p>
        </p:txBody>
      </p:sp>
      <p:sp>
        <p:nvSpPr>
          <p:cNvPr id="7" name="Picture Placeholder 2">
            <a:extLst>
              <a:ext uri="{FF2B5EF4-FFF2-40B4-BE49-F238E27FC236}">
                <a16:creationId xmlns:a16="http://schemas.microsoft.com/office/drawing/2014/main" id="{A7F6F083-2D8A-4298-A480-AC308C13B443}"/>
              </a:ext>
            </a:extLst>
          </p:cNvPr>
          <p:cNvSpPr>
            <a:spLocks noGrp="1"/>
          </p:cNvSpPr>
          <p:nvPr>
            <p:ph type="pic" sz="quarter" idx="13"/>
          </p:nvPr>
        </p:nvSpPr>
        <p:spPr>
          <a:xfrm>
            <a:off x="8148320" y="1564640"/>
            <a:ext cx="3921760" cy="2468880"/>
          </a:xfrm>
          <a:pattFill prst="pct5">
            <a:fgClr>
              <a:schemeClr val="accent1"/>
            </a:fgClr>
            <a:bgClr>
              <a:schemeClr val="bg1"/>
            </a:bgClr>
          </a:pattFill>
        </p:spPr>
        <p:txBody>
          <a:bodyPr>
            <a:normAutofit/>
          </a:bodyPr>
          <a:lstStyle>
            <a:lvl1pPr>
              <a:defRPr sz="1200"/>
            </a:lvl1pPr>
          </a:lstStyle>
          <a:p>
            <a:endParaRPr lang="en-US"/>
          </a:p>
        </p:txBody>
      </p:sp>
      <p:sp>
        <p:nvSpPr>
          <p:cNvPr id="5" name="Picture Placeholder 2">
            <a:extLst>
              <a:ext uri="{FF2B5EF4-FFF2-40B4-BE49-F238E27FC236}">
                <a16:creationId xmlns:a16="http://schemas.microsoft.com/office/drawing/2014/main" id="{A17E3E41-A06B-4416-A169-F5745CBA4962}"/>
              </a:ext>
            </a:extLst>
          </p:cNvPr>
          <p:cNvSpPr>
            <a:spLocks noGrp="1"/>
          </p:cNvSpPr>
          <p:nvPr>
            <p:ph type="pic" sz="quarter" idx="11"/>
          </p:nvPr>
        </p:nvSpPr>
        <p:spPr>
          <a:xfrm>
            <a:off x="4145280" y="1564640"/>
            <a:ext cx="3921760" cy="2468880"/>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213019646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rgbClr val="0D89A0"/>
        </a:solidFill>
        <a:effectLst/>
      </p:bgPr>
    </p:bg>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C7EFB6B9-8A94-4D96-9729-E47BCB27A87F}"/>
              </a:ext>
            </a:extLst>
          </p:cNvPr>
          <p:cNvSpPr>
            <a:spLocks noGrp="1"/>
          </p:cNvSpPr>
          <p:nvPr>
            <p:ph type="pic" sz="quarter" idx="10"/>
          </p:nvPr>
        </p:nvSpPr>
        <p:spPr>
          <a:xfrm>
            <a:off x="6704981" y="-1"/>
            <a:ext cx="5487019" cy="6857999"/>
          </a:xfrm>
          <a:pattFill prst="pct5">
            <a:fgClr>
              <a:schemeClr val="accent1"/>
            </a:fgClr>
            <a:bgClr>
              <a:schemeClr val="bg1"/>
            </a:bgClr>
          </a:pattFill>
        </p:spPr>
        <p:txBody>
          <a:bodyPr>
            <a:normAutofit/>
          </a:bodyPr>
          <a:lstStyle>
            <a:lvl1pPr>
              <a:defRPr sz="1200"/>
            </a:lvl1pPr>
          </a:lstStyle>
          <a:p>
            <a:endParaRPr lang="en-US"/>
          </a:p>
        </p:txBody>
      </p:sp>
      <p:grpSp>
        <p:nvGrpSpPr>
          <p:cNvPr id="321" name="Group 320">
            <a:extLst>
              <a:ext uri="{FF2B5EF4-FFF2-40B4-BE49-F238E27FC236}">
                <a16:creationId xmlns:a16="http://schemas.microsoft.com/office/drawing/2014/main" id="{444C1831-606B-4361-A1F4-EB6CAB69F9CD}"/>
              </a:ext>
            </a:extLst>
          </p:cNvPr>
          <p:cNvGrpSpPr/>
          <p:nvPr userDrawn="1"/>
        </p:nvGrpSpPr>
        <p:grpSpPr>
          <a:xfrm>
            <a:off x="71643" y="51361"/>
            <a:ext cx="1626027" cy="1643070"/>
            <a:chOff x="71643" y="51361"/>
            <a:chExt cx="1626027" cy="1643070"/>
          </a:xfrm>
          <a:solidFill>
            <a:schemeClr val="bg1">
              <a:alpha val="30000"/>
            </a:schemeClr>
          </a:solidFill>
        </p:grpSpPr>
        <p:sp>
          <p:nvSpPr>
            <p:cNvPr id="211" name="Freeform 968">
              <a:extLst>
                <a:ext uri="{FF2B5EF4-FFF2-40B4-BE49-F238E27FC236}">
                  <a16:creationId xmlns:a16="http://schemas.microsoft.com/office/drawing/2014/main" id="{FA62368F-7A6F-473B-8096-1CA20A0636E0}"/>
                </a:ext>
              </a:extLst>
            </p:cNvPr>
            <p:cNvSpPr>
              <a:spLocks/>
            </p:cNvSpPr>
            <p:nvPr/>
          </p:nvSpPr>
          <p:spPr bwMode="auto">
            <a:xfrm>
              <a:off x="393302" y="1000134"/>
              <a:ext cx="106989" cy="111542"/>
            </a:xfrm>
            <a:custGeom>
              <a:avLst/>
              <a:gdLst>
                <a:gd name="T0" fmla="*/ 13 w 27"/>
                <a:gd name="T1" fmla="*/ 28 h 28"/>
                <a:gd name="T2" fmla="*/ 0 w 27"/>
                <a:gd name="T3" fmla="*/ 14 h 28"/>
                <a:gd name="T4" fmla="*/ 14 w 27"/>
                <a:gd name="T5" fmla="*/ 1 h 28"/>
                <a:gd name="T6" fmla="*/ 27 w 27"/>
                <a:gd name="T7" fmla="*/ 15 h 28"/>
                <a:gd name="T8" fmla="*/ 13 w 27"/>
                <a:gd name="T9" fmla="*/ 28 h 28"/>
              </a:gdLst>
              <a:ahLst/>
              <a:cxnLst>
                <a:cxn ang="0">
                  <a:pos x="T0" y="T1"/>
                </a:cxn>
                <a:cxn ang="0">
                  <a:pos x="T2" y="T3"/>
                </a:cxn>
                <a:cxn ang="0">
                  <a:pos x="T4" y="T5"/>
                </a:cxn>
                <a:cxn ang="0">
                  <a:pos x="T6" y="T7"/>
                </a:cxn>
                <a:cxn ang="0">
                  <a:pos x="T8" y="T9"/>
                </a:cxn>
              </a:cxnLst>
              <a:rect l="0" t="0" r="r" b="b"/>
              <a:pathLst>
                <a:path w="27" h="28">
                  <a:moveTo>
                    <a:pt x="13" y="28"/>
                  </a:moveTo>
                  <a:cubicBezTo>
                    <a:pt x="6" y="28"/>
                    <a:pt x="0" y="21"/>
                    <a:pt x="0" y="14"/>
                  </a:cubicBezTo>
                  <a:cubicBezTo>
                    <a:pt x="0" y="6"/>
                    <a:pt x="6" y="0"/>
                    <a:pt x="14" y="1"/>
                  </a:cubicBezTo>
                  <a:cubicBezTo>
                    <a:pt x="21" y="1"/>
                    <a:pt x="27" y="7"/>
                    <a:pt x="27" y="15"/>
                  </a:cubicBezTo>
                  <a:cubicBezTo>
                    <a:pt x="27" y="22"/>
                    <a:pt x="2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971">
              <a:extLst>
                <a:ext uri="{FF2B5EF4-FFF2-40B4-BE49-F238E27FC236}">
                  <a16:creationId xmlns:a16="http://schemas.microsoft.com/office/drawing/2014/main" id="{32B96013-5B92-48E0-8759-4C04F1966B23}"/>
                </a:ext>
              </a:extLst>
            </p:cNvPr>
            <p:cNvSpPr>
              <a:spLocks/>
            </p:cNvSpPr>
            <p:nvPr/>
          </p:nvSpPr>
          <p:spPr bwMode="auto">
            <a:xfrm>
              <a:off x="1005649" y="390063"/>
              <a:ext cx="111542" cy="111542"/>
            </a:xfrm>
            <a:custGeom>
              <a:avLst/>
              <a:gdLst>
                <a:gd name="T0" fmla="*/ 14 w 28"/>
                <a:gd name="T1" fmla="*/ 27 h 28"/>
                <a:gd name="T2" fmla="*/ 1 w 28"/>
                <a:gd name="T3" fmla="*/ 14 h 28"/>
                <a:gd name="T4" fmla="*/ 14 w 28"/>
                <a:gd name="T5" fmla="*/ 0 h 28"/>
                <a:gd name="T6" fmla="*/ 28 w 28"/>
                <a:gd name="T7" fmla="*/ 14 h 28"/>
                <a:gd name="T8" fmla="*/ 14 w 28"/>
                <a:gd name="T9" fmla="*/ 27 h 28"/>
              </a:gdLst>
              <a:ahLst/>
              <a:cxnLst>
                <a:cxn ang="0">
                  <a:pos x="T0" y="T1"/>
                </a:cxn>
                <a:cxn ang="0">
                  <a:pos x="T2" y="T3"/>
                </a:cxn>
                <a:cxn ang="0">
                  <a:pos x="T4" y="T5"/>
                </a:cxn>
                <a:cxn ang="0">
                  <a:pos x="T6" y="T7"/>
                </a:cxn>
                <a:cxn ang="0">
                  <a:pos x="T8" y="T9"/>
                </a:cxn>
              </a:cxnLst>
              <a:rect l="0" t="0" r="r" b="b"/>
              <a:pathLst>
                <a:path w="28" h="28">
                  <a:moveTo>
                    <a:pt x="14" y="27"/>
                  </a:moveTo>
                  <a:cubicBezTo>
                    <a:pt x="7" y="28"/>
                    <a:pt x="0" y="21"/>
                    <a:pt x="1" y="14"/>
                  </a:cubicBezTo>
                  <a:cubicBezTo>
                    <a:pt x="1" y="6"/>
                    <a:pt x="7" y="0"/>
                    <a:pt x="14" y="0"/>
                  </a:cubicBezTo>
                  <a:cubicBezTo>
                    <a:pt x="22" y="0"/>
                    <a:pt x="28" y="7"/>
                    <a:pt x="28" y="14"/>
                  </a:cubicBezTo>
                  <a:cubicBezTo>
                    <a:pt x="27" y="22"/>
                    <a:pt x="21" y="27"/>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983">
              <a:extLst>
                <a:ext uri="{FF2B5EF4-FFF2-40B4-BE49-F238E27FC236}">
                  <a16:creationId xmlns:a16="http://schemas.microsoft.com/office/drawing/2014/main" id="{B5D961B1-4631-442B-AF19-015CADA3FECC}"/>
                </a:ext>
              </a:extLst>
            </p:cNvPr>
            <p:cNvSpPr>
              <a:spLocks/>
            </p:cNvSpPr>
            <p:nvPr/>
          </p:nvSpPr>
          <p:spPr bwMode="auto">
            <a:xfrm>
              <a:off x="1315237" y="87303"/>
              <a:ext cx="95608" cy="100161"/>
            </a:xfrm>
            <a:custGeom>
              <a:avLst/>
              <a:gdLst>
                <a:gd name="T0" fmla="*/ 24 w 24"/>
                <a:gd name="T1" fmla="*/ 13 h 25"/>
                <a:gd name="T2" fmla="*/ 13 w 24"/>
                <a:gd name="T3" fmla="*/ 25 h 25"/>
                <a:gd name="T4" fmla="*/ 0 w 24"/>
                <a:gd name="T5" fmla="*/ 13 h 25"/>
                <a:gd name="T6" fmla="*/ 12 w 24"/>
                <a:gd name="T7" fmla="*/ 1 h 25"/>
                <a:gd name="T8" fmla="*/ 24 w 24"/>
                <a:gd name="T9" fmla="*/ 13 h 25"/>
              </a:gdLst>
              <a:ahLst/>
              <a:cxnLst>
                <a:cxn ang="0">
                  <a:pos x="T0" y="T1"/>
                </a:cxn>
                <a:cxn ang="0">
                  <a:pos x="T2" y="T3"/>
                </a:cxn>
                <a:cxn ang="0">
                  <a:pos x="T4" y="T5"/>
                </a:cxn>
                <a:cxn ang="0">
                  <a:pos x="T6" y="T7"/>
                </a:cxn>
                <a:cxn ang="0">
                  <a:pos x="T8" y="T9"/>
                </a:cxn>
              </a:cxnLst>
              <a:rect l="0" t="0" r="r" b="b"/>
              <a:pathLst>
                <a:path w="24" h="25">
                  <a:moveTo>
                    <a:pt x="24" y="13"/>
                  </a:moveTo>
                  <a:cubicBezTo>
                    <a:pt x="24" y="19"/>
                    <a:pt x="19" y="25"/>
                    <a:pt x="13" y="25"/>
                  </a:cubicBezTo>
                  <a:cubicBezTo>
                    <a:pt x="6" y="25"/>
                    <a:pt x="0" y="20"/>
                    <a:pt x="0" y="13"/>
                  </a:cubicBezTo>
                  <a:cubicBezTo>
                    <a:pt x="0" y="6"/>
                    <a:pt x="5" y="0"/>
                    <a:pt x="12" y="1"/>
                  </a:cubicBezTo>
                  <a:cubicBezTo>
                    <a:pt x="19" y="1"/>
                    <a:pt x="24" y="6"/>
                    <a:pt x="2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986">
              <a:extLst>
                <a:ext uri="{FF2B5EF4-FFF2-40B4-BE49-F238E27FC236}">
                  <a16:creationId xmlns:a16="http://schemas.microsoft.com/office/drawing/2014/main" id="{E4E89AA8-2400-4BD1-8A0C-E143086C6463}"/>
                </a:ext>
              </a:extLst>
            </p:cNvPr>
            <p:cNvSpPr>
              <a:spLocks/>
            </p:cNvSpPr>
            <p:nvPr/>
          </p:nvSpPr>
          <p:spPr bwMode="auto">
            <a:xfrm>
              <a:off x="95094" y="1316551"/>
              <a:ext cx="100161" cy="100161"/>
            </a:xfrm>
            <a:custGeom>
              <a:avLst/>
              <a:gdLst>
                <a:gd name="T0" fmla="*/ 13 w 25"/>
                <a:gd name="T1" fmla="*/ 0 h 25"/>
                <a:gd name="T2" fmla="*/ 25 w 25"/>
                <a:gd name="T3" fmla="*/ 13 h 25"/>
                <a:gd name="T4" fmla="*/ 13 w 25"/>
                <a:gd name="T5" fmla="*/ 25 h 25"/>
                <a:gd name="T6" fmla="*/ 1 w 25"/>
                <a:gd name="T7" fmla="*/ 12 h 25"/>
                <a:gd name="T8" fmla="*/ 13 w 25"/>
                <a:gd name="T9" fmla="*/ 0 h 25"/>
              </a:gdLst>
              <a:ahLst/>
              <a:cxnLst>
                <a:cxn ang="0">
                  <a:pos x="T0" y="T1"/>
                </a:cxn>
                <a:cxn ang="0">
                  <a:pos x="T2" y="T3"/>
                </a:cxn>
                <a:cxn ang="0">
                  <a:pos x="T4" y="T5"/>
                </a:cxn>
                <a:cxn ang="0">
                  <a:pos x="T6" y="T7"/>
                </a:cxn>
                <a:cxn ang="0">
                  <a:pos x="T8" y="T9"/>
                </a:cxn>
              </a:cxnLst>
              <a:rect l="0" t="0" r="r" b="b"/>
              <a:pathLst>
                <a:path w="25" h="25">
                  <a:moveTo>
                    <a:pt x="13" y="0"/>
                  </a:moveTo>
                  <a:cubicBezTo>
                    <a:pt x="20" y="0"/>
                    <a:pt x="25" y="6"/>
                    <a:pt x="25" y="13"/>
                  </a:cubicBezTo>
                  <a:cubicBezTo>
                    <a:pt x="25" y="19"/>
                    <a:pt x="19" y="25"/>
                    <a:pt x="13" y="25"/>
                  </a:cubicBezTo>
                  <a:cubicBezTo>
                    <a:pt x="6" y="24"/>
                    <a:pt x="0" y="19"/>
                    <a:pt x="1" y="12"/>
                  </a:cubicBezTo>
                  <a:cubicBezTo>
                    <a:pt x="1" y="5"/>
                    <a:pt x="6"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999">
              <a:extLst>
                <a:ext uri="{FF2B5EF4-FFF2-40B4-BE49-F238E27FC236}">
                  <a16:creationId xmlns:a16="http://schemas.microsoft.com/office/drawing/2014/main" id="{52FDF7D0-BDA4-4874-A81A-457B93DEEE98}"/>
                </a:ext>
              </a:extLst>
            </p:cNvPr>
            <p:cNvSpPr>
              <a:spLocks/>
            </p:cNvSpPr>
            <p:nvPr/>
          </p:nvSpPr>
          <p:spPr bwMode="auto">
            <a:xfrm>
              <a:off x="1021584" y="713310"/>
              <a:ext cx="79673" cy="79673"/>
            </a:xfrm>
            <a:custGeom>
              <a:avLst/>
              <a:gdLst>
                <a:gd name="T0" fmla="*/ 10 w 20"/>
                <a:gd name="T1" fmla="*/ 0 h 20"/>
                <a:gd name="T2" fmla="*/ 20 w 20"/>
                <a:gd name="T3" fmla="*/ 11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6" y="0"/>
                    <a:pt x="20" y="5"/>
                    <a:pt x="20" y="11"/>
                  </a:cubicBezTo>
                  <a:cubicBezTo>
                    <a:pt x="20" y="16"/>
                    <a:pt x="15" y="20"/>
                    <a:pt x="10" y="20"/>
                  </a:cubicBezTo>
                  <a:cubicBezTo>
                    <a:pt x="4" y="20"/>
                    <a:pt x="0" y="16"/>
                    <a:pt x="0" y="10"/>
                  </a:cubicBezTo>
                  <a:cubicBezTo>
                    <a:pt x="0" y="4"/>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1004">
              <a:extLst>
                <a:ext uri="{FF2B5EF4-FFF2-40B4-BE49-F238E27FC236}">
                  <a16:creationId xmlns:a16="http://schemas.microsoft.com/office/drawing/2014/main" id="{F9647C62-ACD1-483C-9F77-8CE429963889}"/>
                </a:ext>
              </a:extLst>
            </p:cNvPr>
            <p:cNvSpPr>
              <a:spLocks/>
            </p:cNvSpPr>
            <p:nvPr/>
          </p:nvSpPr>
          <p:spPr bwMode="auto">
            <a:xfrm>
              <a:off x="716548" y="1016068"/>
              <a:ext cx="77397" cy="79673"/>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5" y="0"/>
                    <a:pt x="20" y="4"/>
                    <a:pt x="20" y="10"/>
                  </a:cubicBezTo>
                  <a:cubicBezTo>
                    <a:pt x="20" y="16"/>
                    <a:pt x="16" y="20"/>
                    <a:pt x="10" y="20"/>
                  </a:cubicBezTo>
                  <a:cubicBezTo>
                    <a:pt x="4" y="20"/>
                    <a:pt x="0" y="16"/>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Oval 1036">
              <a:extLst>
                <a:ext uri="{FF2B5EF4-FFF2-40B4-BE49-F238E27FC236}">
                  <a16:creationId xmlns:a16="http://schemas.microsoft.com/office/drawing/2014/main" id="{64F416D8-5323-402C-889E-820651ADAEF9}"/>
                </a:ext>
              </a:extLst>
            </p:cNvPr>
            <p:cNvSpPr>
              <a:spLocks noChangeArrowheads="1"/>
            </p:cNvSpPr>
            <p:nvPr/>
          </p:nvSpPr>
          <p:spPr bwMode="auto">
            <a:xfrm>
              <a:off x="1328896" y="410550"/>
              <a:ext cx="70567" cy="7284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1039">
              <a:extLst>
                <a:ext uri="{FF2B5EF4-FFF2-40B4-BE49-F238E27FC236}">
                  <a16:creationId xmlns:a16="http://schemas.microsoft.com/office/drawing/2014/main" id="{6755006B-3221-4238-AF44-BDBAD81F4445}"/>
                </a:ext>
              </a:extLst>
            </p:cNvPr>
            <p:cNvSpPr>
              <a:spLocks/>
            </p:cNvSpPr>
            <p:nvPr/>
          </p:nvSpPr>
          <p:spPr bwMode="auto">
            <a:xfrm>
              <a:off x="409236" y="1327934"/>
              <a:ext cx="75120" cy="75120"/>
            </a:xfrm>
            <a:custGeom>
              <a:avLst/>
              <a:gdLst>
                <a:gd name="T0" fmla="*/ 19 w 19"/>
                <a:gd name="T1" fmla="*/ 10 h 19"/>
                <a:gd name="T2" fmla="*/ 9 w 19"/>
                <a:gd name="T3" fmla="*/ 18 h 19"/>
                <a:gd name="T4" fmla="*/ 1 w 19"/>
                <a:gd name="T5" fmla="*/ 9 h 19"/>
                <a:gd name="T6" fmla="*/ 10 w 19"/>
                <a:gd name="T7" fmla="*/ 0 h 19"/>
                <a:gd name="T8" fmla="*/ 19 w 19"/>
                <a:gd name="T9" fmla="*/ 10 h 19"/>
              </a:gdLst>
              <a:ahLst/>
              <a:cxnLst>
                <a:cxn ang="0">
                  <a:pos x="T0" y="T1"/>
                </a:cxn>
                <a:cxn ang="0">
                  <a:pos x="T2" y="T3"/>
                </a:cxn>
                <a:cxn ang="0">
                  <a:pos x="T4" y="T5"/>
                </a:cxn>
                <a:cxn ang="0">
                  <a:pos x="T6" y="T7"/>
                </a:cxn>
                <a:cxn ang="0">
                  <a:pos x="T8" y="T9"/>
                </a:cxn>
              </a:cxnLst>
              <a:rect l="0" t="0" r="r" b="b"/>
              <a:pathLst>
                <a:path w="19" h="19">
                  <a:moveTo>
                    <a:pt x="19" y="10"/>
                  </a:moveTo>
                  <a:cubicBezTo>
                    <a:pt x="18" y="15"/>
                    <a:pt x="14" y="19"/>
                    <a:pt x="9" y="18"/>
                  </a:cubicBezTo>
                  <a:cubicBezTo>
                    <a:pt x="4" y="18"/>
                    <a:pt x="0" y="14"/>
                    <a:pt x="1" y="9"/>
                  </a:cubicBezTo>
                  <a:cubicBezTo>
                    <a:pt x="1" y="4"/>
                    <a:pt x="5" y="0"/>
                    <a:pt x="10" y="0"/>
                  </a:cubicBezTo>
                  <a:cubicBezTo>
                    <a:pt x="15" y="1"/>
                    <a:pt x="19" y="5"/>
                    <a:pt x="19"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1050">
              <a:extLst>
                <a:ext uri="{FF2B5EF4-FFF2-40B4-BE49-F238E27FC236}">
                  <a16:creationId xmlns:a16="http://schemas.microsoft.com/office/drawing/2014/main" id="{364EE43D-5C05-4729-82B5-E4C2DFB7FD15}"/>
                </a:ext>
              </a:extLst>
            </p:cNvPr>
            <p:cNvSpPr>
              <a:spLocks/>
            </p:cNvSpPr>
            <p:nvPr/>
          </p:nvSpPr>
          <p:spPr bwMode="auto">
            <a:xfrm>
              <a:off x="117858" y="1639798"/>
              <a:ext cx="56909" cy="54633"/>
            </a:xfrm>
            <a:custGeom>
              <a:avLst/>
              <a:gdLst>
                <a:gd name="T0" fmla="*/ 7 w 14"/>
                <a:gd name="T1" fmla="*/ 14 h 14"/>
                <a:gd name="T2" fmla="*/ 0 w 14"/>
                <a:gd name="T3" fmla="*/ 8 h 14"/>
                <a:gd name="T4" fmla="*/ 7 w 14"/>
                <a:gd name="T5" fmla="*/ 0 h 14"/>
                <a:gd name="T6" fmla="*/ 14 w 14"/>
                <a:gd name="T7" fmla="*/ 7 h 14"/>
                <a:gd name="T8" fmla="*/ 7 w 14"/>
                <a:gd name="T9" fmla="*/ 14 h 14"/>
              </a:gdLst>
              <a:ahLst/>
              <a:cxnLst>
                <a:cxn ang="0">
                  <a:pos x="T0" y="T1"/>
                </a:cxn>
                <a:cxn ang="0">
                  <a:pos x="T2" y="T3"/>
                </a:cxn>
                <a:cxn ang="0">
                  <a:pos x="T4" y="T5"/>
                </a:cxn>
                <a:cxn ang="0">
                  <a:pos x="T6" y="T7"/>
                </a:cxn>
                <a:cxn ang="0">
                  <a:pos x="T8" y="T9"/>
                </a:cxn>
              </a:cxnLst>
              <a:rect l="0" t="0" r="r" b="b"/>
              <a:pathLst>
                <a:path w="14" h="14">
                  <a:moveTo>
                    <a:pt x="7" y="14"/>
                  </a:moveTo>
                  <a:cubicBezTo>
                    <a:pt x="3" y="14"/>
                    <a:pt x="0" y="12"/>
                    <a:pt x="0" y="8"/>
                  </a:cubicBezTo>
                  <a:cubicBezTo>
                    <a:pt x="0" y="3"/>
                    <a:pt x="2" y="0"/>
                    <a:pt x="7" y="0"/>
                  </a:cubicBezTo>
                  <a:cubicBezTo>
                    <a:pt x="11" y="1"/>
                    <a:pt x="14" y="3"/>
                    <a:pt x="14" y="7"/>
                  </a:cubicBezTo>
                  <a:cubicBezTo>
                    <a:pt x="14" y="12"/>
                    <a:pt x="11" y="14"/>
                    <a:pt x="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054">
              <a:extLst>
                <a:ext uri="{FF2B5EF4-FFF2-40B4-BE49-F238E27FC236}">
                  <a16:creationId xmlns:a16="http://schemas.microsoft.com/office/drawing/2014/main" id="{C17ADA7A-B903-4E3D-8671-99EBE45E5719}"/>
                </a:ext>
              </a:extLst>
            </p:cNvPr>
            <p:cNvSpPr>
              <a:spLocks/>
            </p:cNvSpPr>
            <p:nvPr/>
          </p:nvSpPr>
          <p:spPr bwMode="auto">
            <a:xfrm>
              <a:off x="1643037" y="112344"/>
              <a:ext cx="54633" cy="54633"/>
            </a:xfrm>
            <a:custGeom>
              <a:avLst/>
              <a:gdLst>
                <a:gd name="T0" fmla="*/ 14 w 14"/>
                <a:gd name="T1" fmla="*/ 7 h 14"/>
                <a:gd name="T2" fmla="*/ 7 w 14"/>
                <a:gd name="T3" fmla="*/ 13 h 14"/>
                <a:gd name="T4" fmla="*/ 1 w 14"/>
                <a:gd name="T5" fmla="*/ 6 h 14"/>
                <a:gd name="T6" fmla="*/ 8 w 14"/>
                <a:gd name="T7" fmla="*/ 0 h 14"/>
                <a:gd name="T8" fmla="*/ 14 w 14"/>
                <a:gd name="T9" fmla="*/ 7 h 14"/>
              </a:gdLst>
              <a:ahLst/>
              <a:cxnLst>
                <a:cxn ang="0">
                  <a:pos x="T0" y="T1"/>
                </a:cxn>
                <a:cxn ang="0">
                  <a:pos x="T2" y="T3"/>
                </a:cxn>
                <a:cxn ang="0">
                  <a:pos x="T4" y="T5"/>
                </a:cxn>
                <a:cxn ang="0">
                  <a:pos x="T6" y="T7"/>
                </a:cxn>
                <a:cxn ang="0">
                  <a:pos x="T8" y="T9"/>
                </a:cxn>
              </a:cxnLst>
              <a:rect l="0" t="0" r="r" b="b"/>
              <a:pathLst>
                <a:path w="14" h="14">
                  <a:moveTo>
                    <a:pt x="14" y="7"/>
                  </a:moveTo>
                  <a:cubicBezTo>
                    <a:pt x="13" y="11"/>
                    <a:pt x="11" y="14"/>
                    <a:pt x="7" y="13"/>
                  </a:cubicBezTo>
                  <a:cubicBezTo>
                    <a:pt x="3" y="13"/>
                    <a:pt x="0" y="10"/>
                    <a:pt x="1" y="6"/>
                  </a:cubicBezTo>
                  <a:cubicBezTo>
                    <a:pt x="1" y="2"/>
                    <a:pt x="4" y="0"/>
                    <a:pt x="8" y="0"/>
                  </a:cubicBezTo>
                  <a:cubicBezTo>
                    <a:pt x="12" y="0"/>
                    <a:pt x="14" y="3"/>
                    <a:pt x="1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8" name="Freeform 1065">
              <a:extLst>
                <a:ext uri="{FF2B5EF4-FFF2-40B4-BE49-F238E27FC236}">
                  <a16:creationId xmlns:a16="http://schemas.microsoft.com/office/drawing/2014/main" id="{70410E50-590A-47C3-8EDC-A318D87D6A65}"/>
                </a:ext>
              </a:extLst>
            </p:cNvPr>
            <p:cNvSpPr>
              <a:spLocks/>
            </p:cNvSpPr>
            <p:nvPr/>
          </p:nvSpPr>
          <p:spPr bwMode="auto">
            <a:xfrm>
              <a:off x="1042071" y="1036557"/>
              <a:ext cx="43251" cy="43251"/>
            </a:xfrm>
            <a:custGeom>
              <a:avLst/>
              <a:gdLst>
                <a:gd name="T0" fmla="*/ 11 w 11"/>
                <a:gd name="T1" fmla="*/ 5 h 11"/>
                <a:gd name="T2" fmla="*/ 5 w 11"/>
                <a:gd name="T3" fmla="*/ 10 h 11"/>
                <a:gd name="T4" fmla="*/ 0 w 11"/>
                <a:gd name="T5" fmla="*/ 5 h 11"/>
                <a:gd name="T6" fmla="*/ 5 w 11"/>
                <a:gd name="T7" fmla="*/ 0 h 11"/>
                <a:gd name="T8" fmla="*/ 11 w 11"/>
                <a:gd name="T9" fmla="*/ 5 h 11"/>
              </a:gdLst>
              <a:ahLst/>
              <a:cxnLst>
                <a:cxn ang="0">
                  <a:pos x="T0" y="T1"/>
                </a:cxn>
                <a:cxn ang="0">
                  <a:pos x="T2" y="T3"/>
                </a:cxn>
                <a:cxn ang="0">
                  <a:pos x="T4" y="T5"/>
                </a:cxn>
                <a:cxn ang="0">
                  <a:pos x="T6" y="T7"/>
                </a:cxn>
                <a:cxn ang="0">
                  <a:pos x="T8" y="T9"/>
                </a:cxn>
              </a:cxnLst>
              <a:rect l="0" t="0" r="r" b="b"/>
              <a:pathLst>
                <a:path w="11" h="11">
                  <a:moveTo>
                    <a:pt x="11" y="5"/>
                  </a:moveTo>
                  <a:cubicBezTo>
                    <a:pt x="10" y="8"/>
                    <a:pt x="8" y="11"/>
                    <a:pt x="5" y="10"/>
                  </a:cubicBezTo>
                  <a:cubicBezTo>
                    <a:pt x="2" y="10"/>
                    <a:pt x="0" y="8"/>
                    <a:pt x="0" y="5"/>
                  </a:cubicBezTo>
                  <a:cubicBezTo>
                    <a:pt x="0" y="2"/>
                    <a:pt x="2" y="0"/>
                    <a:pt x="5" y="0"/>
                  </a:cubicBezTo>
                  <a:cubicBezTo>
                    <a:pt x="8" y="0"/>
                    <a:pt x="10" y="2"/>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4" name="Freeform 1071">
              <a:extLst>
                <a:ext uri="{FF2B5EF4-FFF2-40B4-BE49-F238E27FC236}">
                  <a16:creationId xmlns:a16="http://schemas.microsoft.com/office/drawing/2014/main" id="{DEF4195C-449E-4E51-B1D2-C1A440409892}"/>
                </a:ext>
              </a:extLst>
            </p:cNvPr>
            <p:cNvSpPr>
              <a:spLocks/>
            </p:cNvSpPr>
            <p:nvPr/>
          </p:nvSpPr>
          <p:spPr bwMode="auto">
            <a:xfrm>
              <a:off x="734760" y="1343868"/>
              <a:ext cx="36422" cy="36422"/>
            </a:xfrm>
            <a:custGeom>
              <a:avLst/>
              <a:gdLst>
                <a:gd name="T0" fmla="*/ 9 w 9"/>
                <a:gd name="T1" fmla="*/ 3 h 9"/>
                <a:gd name="T2" fmla="*/ 6 w 9"/>
                <a:gd name="T3" fmla="*/ 5 h 9"/>
                <a:gd name="T4" fmla="*/ 1 w 9"/>
                <a:gd name="T5" fmla="*/ 8 h 9"/>
                <a:gd name="T6" fmla="*/ 1 w 9"/>
                <a:gd name="T7" fmla="*/ 4 h 9"/>
                <a:gd name="T8" fmla="*/ 7 w 9"/>
                <a:gd name="T9" fmla="*/ 1 h 9"/>
                <a:gd name="T10" fmla="*/ 9 w 9"/>
                <a:gd name="T11" fmla="*/ 3 h 9"/>
              </a:gdLst>
              <a:ahLst/>
              <a:cxnLst>
                <a:cxn ang="0">
                  <a:pos x="T0" y="T1"/>
                </a:cxn>
                <a:cxn ang="0">
                  <a:pos x="T2" y="T3"/>
                </a:cxn>
                <a:cxn ang="0">
                  <a:pos x="T4" y="T5"/>
                </a:cxn>
                <a:cxn ang="0">
                  <a:pos x="T6" y="T7"/>
                </a:cxn>
                <a:cxn ang="0">
                  <a:pos x="T8" y="T9"/>
                </a:cxn>
                <a:cxn ang="0">
                  <a:pos x="T10" y="T11"/>
                </a:cxn>
              </a:cxnLst>
              <a:rect l="0" t="0" r="r" b="b"/>
              <a:pathLst>
                <a:path w="9" h="9">
                  <a:moveTo>
                    <a:pt x="9" y="3"/>
                  </a:moveTo>
                  <a:cubicBezTo>
                    <a:pt x="8" y="4"/>
                    <a:pt x="7" y="4"/>
                    <a:pt x="6" y="5"/>
                  </a:cubicBezTo>
                  <a:cubicBezTo>
                    <a:pt x="4" y="6"/>
                    <a:pt x="4" y="9"/>
                    <a:pt x="1" y="8"/>
                  </a:cubicBezTo>
                  <a:cubicBezTo>
                    <a:pt x="0" y="7"/>
                    <a:pt x="0" y="5"/>
                    <a:pt x="1" y="4"/>
                  </a:cubicBezTo>
                  <a:cubicBezTo>
                    <a:pt x="2" y="1"/>
                    <a:pt x="4" y="0"/>
                    <a:pt x="7" y="1"/>
                  </a:cubicBezTo>
                  <a:cubicBezTo>
                    <a:pt x="7" y="2"/>
                    <a:pt x="8" y="2"/>
                    <a:pt x="9"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5" name="Freeform 1072">
              <a:extLst>
                <a:ext uri="{FF2B5EF4-FFF2-40B4-BE49-F238E27FC236}">
                  <a16:creationId xmlns:a16="http://schemas.microsoft.com/office/drawing/2014/main" id="{5AB85120-B1B4-4469-9C98-F9E535F07B8C}"/>
                </a:ext>
              </a:extLst>
            </p:cNvPr>
            <p:cNvSpPr>
              <a:spLocks/>
            </p:cNvSpPr>
            <p:nvPr/>
          </p:nvSpPr>
          <p:spPr bwMode="auto">
            <a:xfrm>
              <a:off x="1344831" y="733797"/>
              <a:ext cx="31869" cy="31869"/>
            </a:xfrm>
            <a:custGeom>
              <a:avLst/>
              <a:gdLst>
                <a:gd name="T0" fmla="*/ 7 w 8"/>
                <a:gd name="T1" fmla="*/ 3 h 8"/>
                <a:gd name="T2" fmla="*/ 2 w 8"/>
                <a:gd name="T3" fmla="*/ 8 h 8"/>
                <a:gd name="T4" fmla="*/ 1 w 8"/>
                <a:gd name="T5" fmla="*/ 5 h 8"/>
                <a:gd name="T6" fmla="*/ 6 w 8"/>
                <a:gd name="T7" fmla="*/ 1 h 8"/>
                <a:gd name="T8" fmla="*/ 7 w 8"/>
                <a:gd name="T9" fmla="*/ 3 h 8"/>
              </a:gdLst>
              <a:ahLst/>
              <a:cxnLst>
                <a:cxn ang="0">
                  <a:pos x="T0" y="T1"/>
                </a:cxn>
                <a:cxn ang="0">
                  <a:pos x="T2" y="T3"/>
                </a:cxn>
                <a:cxn ang="0">
                  <a:pos x="T4" y="T5"/>
                </a:cxn>
                <a:cxn ang="0">
                  <a:pos x="T6" y="T7"/>
                </a:cxn>
                <a:cxn ang="0">
                  <a:pos x="T8" y="T9"/>
                </a:cxn>
              </a:cxnLst>
              <a:rect l="0" t="0" r="r" b="b"/>
              <a:pathLst>
                <a:path w="8" h="8">
                  <a:moveTo>
                    <a:pt x="7" y="3"/>
                  </a:moveTo>
                  <a:cubicBezTo>
                    <a:pt x="6" y="5"/>
                    <a:pt x="5" y="7"/>
                    <a:pt x="2" y="8"/>
                  </a:cubicBezTo>
                  <a:cubicBezTo>
                    <a:pt x="0" y="8"/>
                    <a:pt x="0" y="6"/>
                    <a:pt x="1" y="5"/>
                  </a:cubicBezTo>
                  <a:cubicBezTo>
                    <a:pt x="1" y="2"/>
                    <a:pt x="3" y="0"/>
                    <a:pt x="6" y="1"/>
                  </a:cubicBezTo>
                  <a:cubicBezTo>
                    <a:pt x="7" y="1"/>
                    <a:pt x="8" y="1"/>
                    <a:pt x="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780">
              <a:extLst>
                <a:ext uri="{FF2B5EF4-FFF2-40B4-BE49-F238E27FC236}">
                  <a16:creationId xmlns:a16="http://schemas.microsoft.com/office/drawing/2014/main" id="{6905DD36-342D-427C-8ABB-181B3178D5B9}"/>
                </a:ext>
              </a:extLst>
            </p:cNvPr>
            <p:cNvSpPr>
              <a:spLocks/>
            </p:cNvSpPr>
            <p:nvPr/>
          </p:nvSpPr>
          <p:spPr bwMode="auto">
            <a:xfrm>
              <a:off x="71643" y="51361"/>
              <a:ext cx="187743" cy="187743"/>
            </a:xfrm>
            <a:custGeom>
              <a:avLst/>
              <a:gdLst>
                <a:gd name="T0" fmla="*/ 47 w 47"/>
                <a:gd name="T1" fmla="*/ 24 h 47"/>
                <a:gd name="T2" fmla="*/ 24 w 47"/>
                <a:gd name="T3" fmla="*/ 47 h 47"/>
                <a:gd name="T4" fmla="*/ 0 w 47"/>
                <a:gd name="T5" fmla="*/ 23 h 47"/>
                <a:gd name="T6" fmla="*/ 23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4" y="47"/>
                  </a:cubicBezTo>
                  <a:cubicBezTo>
                    <a:pt x="10" y="47"/>
                    <a:pt x="0" y="37"/>
                    <a:pt x="0" y="23"/>
                  </a:cubicBezTo>
                  <a:cubicBezTo>
                    <a:pt x="0" y="11"/>
                    <a:pt x="10" y="0"/>
                    <a:pt x="23" y="0"/>
                  </a:cubicBezTo>
                  <a:cubicBezTo>
                    <a:pt x="37" y="0"/>
                    <a:pt x="47" y="10"/>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Oval 822">
              <a:extLst>
                <a:ext uri="{FF2B5EF4-FFF2-40B4-BE49-F238E27FC236}">
                  <a16:creationId xmlns:a16="http://schemas.microsoft.com/office/drawing/2014/main" id="{6EEB6921-7CFB-4F8B-9DF4-8F663A14580E}"/>
                </a:ext>
              </a:extLst>
            </p:cNvPr>
            <p:cNvSpPr>
              <a:spLocks noChangeArrowheads="1"/>
            </p:cNvSpPr>
            <p:nvPr/>
          </p:nvSpPr>
          <p:spPr bwMode="auto">
            <a:xfrm>
              <a:off x="383022" y="58229"/>
              <a:ext cx="171716" cy="17400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825">
              <a:extLst>
                <a:ext uri="{FF2B5EF4-FFF2-40B4-BE49-F238E27FC236}">
                  <a16:creationId xmlns:a16="http://schemas.microsoft.com/office/drawing/2014/main" id="{E131A077-2881-4C85-B69B-3ADC4A6E1846}"/>
                </a:ext>
              </a:extLst>
            </p:cNvPr>
            <p:cNvSpPr>
              <a:spLocks/>
            </p:cNvSpPr>
            <p:nvPr/>
          </p:nvSpPr>
          <p:spPr bwMode="auto">
            <a:xfrm>
              <a:off x="78511" y="367319"/>
              <a:ext cx="171716" cy="176295"/>
            </a:xfrm>
            <a:custGeom>
              <a:avLst/>
              <a:gdLst>
                <a:gd name="T0" fmla="*/ 43 w 43"/>
                <a:gd name="T1" fmla="*/ 22 h 44"/>
                <a:gd name="T2" fmla="*/ 21 w 43"/>
                <a:gd name="T3" fmla="*/ 43 h 44"/>
                <a:gd name="T4" fmla="*/ 0 w 43"/>
                <a:gd name="T5" fmla="*/ 22 h 44"/>
                <a:gd name="T6" fmla="*/ 22 w 43"/>
                <a:gd name="T7" fmla="*/ 0 h 44"/>
                <a:gd name="T8" fmla="*/ 43 w 43"/>
                <a:gd name="T9" fmla="*/ 22 h 44"/>
              </a:gdLst>
              <a:ahLst/>
              <a:cxnLst>
                <a:cxn ang="0">
                  <a:pos x="T0" y="T1"/>
                </a:cxn>
                <a:cxn ang="0">
                  <a:pos x="T2" y="T3"/>
                </a:cxn>
                <a:cxn ang="0">
                  <a:pos x="T4" y="T5"/>
                </a:cxn>
                <a:cxn ang="0">
                  <a:pos x="T6" y="T7"/>
                </a:cxn>
                <a:cxn ang="0">
                  <a:pos x="T8" y="T9"/>
                </a:cxn>
              </a:cxnLst>
              <a:rect l="0" t="0" r="r" b="b"/>
              <a:pathLst>
                <a:path w="43" h="44">
                  <a:moveTo>
                    <a:pt x="43" y="22"/>
                  </a:moveTo>
                  <a:cubicBezTo>
                    <a:pt x="43" y="34"/>
                    <a:pt x="33" y="44"/>
                    <a:pt x="21" y="43"/>
                  </a:cubicBezTo>
                  <a:cubicBezTo>
                    <a:pt x="10" y="43"/>
                    <a:pt x="0" y="33"/>
                    <a:pt x="0" y="22"/>
                  </a:cubicBezTo>
                  <a:cubicBezTo>
                    <a:pt x="0" y="10"/>
                    <a:pt x="10" y="0"/>
                    <a:pt x="22" y="0"/>
                  </a:cubicBezTo>
                  <a:cubicBezTo>
                    <a:pt x="34" y="1"/>
                    <a:pt x="43" y="11"/>
                    <a:pt x="43"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860">
              <a:extLst>
                <a:ext uri="{FF2B5EF4-FFF2-40B4-BE49-F238E27FC236}">
                  <a16:creationId xmlns:a16="http://schemas.microsoft.com/office/drawing/2014/main" id="{DC5C31FD-3762-4C5C-A7B3-238E9BAFA35D}"/>
                </a:ext>
              </a:extLst>
            </p:cNvPr>
            <p:cNvSpPr>
              <a:spLocks/>
            </p:cNvSpPr>
            <p:nvPr/>
          </p:nvSpPr>
          <p:spPr bwMode="auto">
            <a:xfrm>
              <a:off x="389890" y="378766"/>
              <a:ext cx="157979" cy="153400"/>
            </a:xfrm>
            <a:custGeom>
              <a:avLst/>
              <a:gdLst>
                <a:gd name="T0" fmla="*/ 19 w 39"/>
                <a:gd name="T1" fmla="*/ 0 h 38"/>
                <a:gd name="T2" fmla="*/ 39 w 39"/>
                <a:gd name="T3" fmla="*/ 19 h 38"/>
                <a:gd name="T4" fmla="*/ 20 w 39"/>
                <a:gd name="T5" fmla="*/ 38 h 38"/>
                <a:gd name="T6" fmla="*/ 0 w 39"/>
                <a:gd name="T7" fmla="*/ 19 h 38"/>
                <a:gd name="T8" fmla="*/ 19 w 39"/>
                <a:gd name="T9" fmla="*/ 0 h 38"/>
              </a:gdLst>
              <a:ahLst/>
              <a:cxnLst>
                <a:cxn ang="0">
                  <a:pos x="T0" y="T1"/>
                </a:cxn>
                <a:cxn ang="0">
                  <a:pos x="T2" y="T3"/>
                </a:cxn>
                <a:cxn ang="0">
                  <a:pos x="T4" y="T5"/>
                </a:cxn>
                <a:cxn ang="0">
                  <a:pos x="T6" y="T7"/>
                </a:cxn>
                <a:cxn ang="0">
                  <a:pos x="T8" y="T9"/>
                </a:cxn>
              </a:cxnLst>
              <a:rect l="0" t="0" r="r" b="b"/>
              <a:pathLst>
                <a:path w="39" h="38">
                  <a:moveTo>
                    <a:pt x="19" y="0"/>
                  </a:moveTo>
                  <a:cubicBezTo>
                    <a:pt x="30" y="0"/>
                    <a:pt x="39" y="8"/>
                    <a:pt x="39" y="19"/>
                  </a:cubicBezTo>
                  <a:cubicBezTo>
                    <a:pt x="39" y="30"/>
                    <a:pt x="31" y="38"/>
                    <a:pt x="20" y="38"/>
                  </a:cubicBezTo>
                  <a:cubicBezTo>
                    <a:pt x="9" y="38"/>
                    <a:pt x="1" y="30"/>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864">
              <a:extLst>
                <a:ext uri="{FF2B5EF4-FFF2-40B4-BE49-F238E27FC236}">
                  <a16:creationId xmlns:a16="http://schemas.microsoft.com/office/drawing/2014/main" id="{08C15B23-E3E1-44A2-A13A-BB2D332F8838}"/>
                </a:ext>
              </a:extLst>
            </p:cNvPr>
            <p:cNvSpPr>
              <a:spLocks/>
            </p:cNvSpPr>
            <p:nvPr/>
          </p:nvSpPr>
          <p:spPr bwMode="auto">
            <a:xfrm>
              <a:off x="703559" y="71967"/>
              <a:ext cx="151110" cy="151110"/>
            </a:xfrm>
            <a:custGeom>
              <a:avLst/>
              <a:gdLst>
                <a:gd name="T0" fmla="*/ 19 w 38"/>
                <a:gd name="T1" fmla="*/ 0 h 38"/>
                <a:gd name="T2" fmla="*/ 38 w 38"/>
                <a:gd name="T3" fmla="*/ 18 h 38"/>
                <a:gd name="T4" fmla="*/ 19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8"/>
                    <a:pt x="38" y="18"/>
                  </a:cubicBezTo>
                  <a:cubicBezTo>
                    <a:pt x="38" y="29"/>
                    <a:pt x="29" y="38"/>
                    <a:pt x="19" y="38"/>
                  </a:cubicBezTo>
                  <a:cubicBezTo>
                    <a:pt x="8" y="38"/>
                    <a:pt x="0" y="29"/>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868">
              <a:extLst>
                <a:ext uri="{FF2B5EF4-FFF2-40B4-BE49-F238E27FC236}">
                  <a16:creationId xmlns:a16="http://schemas.microsoft.com/office/drawing/2014/main" id="{B8C7DAE1-BB4E-4FB4-A37A-8E7D911A2A7E}"/>
                </a:ext>
              </a:extLst>
            </p:cNvPr>
            <p:cNvSpPr>
              <a:spLocks/>
            </p:cNvSpPr>
            <p:nvPr/>
          </p:nvSpPr>
          <p:spPr bwMode="auto">
            <a:xfrm>
              <a:off x="89959" y="687855"/>
              <a:ext cx="153400" cy="153400"/>
            </a:xfrm>
            <a:custGeom>
              <a:avLst/>
              <a:gdLst>
                <a:gd name="T0" fmla="*/ 19 w 38"/>
                <a:gd name="T1" fmla="*/ 0 h 38"/>
                <a:gd name="T2" fmla="*/ 38 w 38"/>
                <a:gd name="T3" fmla="*/ 19 h 38"/>
                <a:gd name="T4" fmla="*/ 18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9"/>
                    <a:pt x="38" y="19"/>
                  </a:cubicBezTo>
                  <a:cubicBezTo>
                    <a:pt x="38" y="30"/>
                    <a:pt x="29" y="38"/>
                    <a:pt x="18" y="38"/>
                  </a:cubicBezTo>
                  <a:cubicBezTo>
                    <a:pt x="8" y="38"/>
                    <a:pt x="0" y="29"/>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909">
              <a:extLst>
                <a:ext uri="{FF2B5EF4-FFF2-40B4-BE49-F238E27FC236}">
                  <a16:creationId xmlns:a16="http://schemas.microsoft.com/office/drawing/2014/main" id="{784EE7F9-A8AD-410A-9BC4-9D37448F25DE}"/>
                </a:ext>
              </a:extLst>
            </p:cNvPr>
            <p:cNvSpPr>
              <a:spLocks/>
            </p:cNvSpPr>
            <p:nvPr/>
          </p:nvSpPr>
          <p:spPr bwMode="auto">
            <a:xfrm>
              <a:off x="710427" y="387924"/>
              <a:ext cx="137373" cy="137373"/>
            </a:xfrm>
            <a:custGeom>
              <a:avLst/>
              <a:gdLst>
                <a:gd name="T0" fmla="*/ 17 w 34"/>
                <a:gd name="T1" fmla="*/ 34 h 34"/>
                <a:gd name="T2" fmla="*/ 0 w 34"/>
                <a:gd name="T3" fmla="*/ 17 h 34"/>
                <a:gd name="T4" fmla="*/ 17 w 34"/>
                <a:gd name="T5" fmla="*/ 0 h 34"/>
                <a:gd name="T6" fmla="*/ 33 w 34"/>
                <a:gd name="T7" fmla="*/ 17 h 34"/>
                <a:gd name="T8" fmla="*/ 17 w 34"/>
                <a:gd name="T9" fmla="*/ 34 h 34"/>
              </a:gdLst>
              <a:ahLst/>
              <a:cxnLst>
                <a:cxn ang="0">
                  <a:pos x="T0" y="T1"/>
                </a:cxn>
                <a:cxn ang="0">
                  <a:pos x="T2" y="T3"/>
                </a:cxn>
                <a:cxn ang="0">
                  <a:pos x="T4" y="T5"/>
                </a:cxn>
                <a:cxn ang="0">
                  <a:pos x="T6" y="T7"/>
                </a:cxn>
                <a:cxn ang="0">
                  <a:pos x="T8" y="T9"/>
                </a:cxn>
              </a:cxnLst>
              <a:rect l="0" t="0" r="r" b="b"/>
              <a:pathLst>
                <a:path w="34" h="34">
                  <a:moveTo>
                    <a:pt x="17" y="34"/>
                  </a:moveTo>
                  <a:cubicBezTo>
                    <a:pt x="7" y="34"/>
                    <a:pt x="0" y="26"/>
                    <a:pt x="0" y="17"/>
                  </a:cubicBezTo>
                  <a:cubicBezTo>
                    <a:pt x="0" y="8"/>
                    <a:pt x="7" y="0"/>
                    <a:pt x="17" y="0"/>
                  </a:cubicBezTo>
                  <a:cubicBezTo>
                    <a:pt x="26" y="0"/>
                    <a:pt x="34" y="8"/>
                    <a:pt x="33" y="17"/>
                  </a:cubicBezTo>
                  <a:cubicBezTo>
                    <a:pt x="33" y="26"/>
                    <a:pt x="26" y="34"/>
                    <a:pt x="17"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911">
              <a:extLst>
                <a:ext uri="{FF2B5EF4-FFF2-40B4-BE49-F238E27FC236}">
                  <a16:creationId xmlns:a16="http://schemas.microsoft.com/office/drawing/2014/main" id="{2FABA1EA-A635-4C98-A648-14D512564101}"/>
                </a:ext>
              </a:extLst>
            </p:cNvPr>
            <p:cNvSpPr>
              <a:spLocks/>
            </p:cNvSpPr>
            <p:nvPr/>
          </p:nvSpPr>
          <p:spPr bwMode="auto">
            <a:xfrm>
              <a:off x="403628" y="697014"/>
              <a:ext cx="130504" cy="137373"/>
            </a:xfrm>
            <a:custGeom>
              <a:avLst/>
              <a:gdLst>
                <a:gd name="T0" fmla="*/ 33 w 33"/>
                <a:gd name="T1" fmla="*/ 17 h 34"/>
                <a:gd name="T2" fmla="*/ 17 w 33"/>
                <a:gd name="T3" fmla="*/ 34 h 34"/>
                <a:gd name="T4" fmla="*/ 0 w 33"/>
                <a:gd name="T5" fmla="*/ 18 h 34"/>
                <a:gd name="T6" fmla="*/ 16 w 33"/>
                <a:gd name="T7" fmla="*/ 1 h 34"/>
                <a:gd name="T8" fmla="*/ 33 w 33"/>
                <a:gd name="T9" fmla="*/ 17 h 34"/>
              </a:gdLst>
              <a:ahLst/>
              <a:cxnLst>
                <a:cxn ang="0">
                  <a:pos x="T0" y="T1"/>
                </a:cxn>
                <a:cxn ang="0">
                  <a:pos x="T2" y="T3"/>
                </a:cxn>
                <a:cxn ang="0">
                  <a:pos x="T4" y="T5"/>
                </a:cxn>
                <a:cxn ang="0">
                  <a:pos x="T6" y="T7"/>
                </a:cxn>
                <a:cxn ang="0">
                  <a:pos x="T8" y="T9"/>
                </a:cxn>
              </a:cxnLst>
              <a:rect l="0" t="0" r="r" b="b"/>
              <a:pathLst>
                <a:path w="33" h="34">
                  <a:moveTo>
                    <a:pt x="33" y="17"/>
                  </a:moveTo>
                  <a:cubicBezTo>
                    <a:pt x="33" y="26"/>
                    <a:pt x="26" y="34"/>
                    <a:pt x="17" y="34"/>
                  </a:cubicBezTo>
                  <a:cubicBezTo>
                    <a:pt x="7" y="34"/>
                    <a:pt x="0" y="27"/>
                    <a:pt x="0" y="18"/>
                  </a:cubicBezTo>
                  <a:cubicBezTo>
                    <a:pt x="0" y="8"/>
                    <a:pt x="7" y="1"/>
                    <a:pt x="16" y="1"/>
                  </a:cubicBezTo>
                  <a:cubicBezTo>
                    <a:pt x="26" y="0"/>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923">
              <a:extLst>
                <a:ext uri="{FF2B5EF4-FFF2-40B4-BE49-F238E27FC236}">
                  <a16:creationId xmlns:a16="http://schemas.microsoft.com/office/drawing/2014/main" id="{164D5D46-2FBD-4880-8C78-810E3FD7CACB}"/>
                </a:ext>
              </a:extLst>
            </p:cNvPr>
            <p:cNvSpPr>
              <a:spLocks/>
            </p:cNvSpPr>
            <p:nvPr/>
          </p:nvSpPr>
          <p:spPr bwMode="auto">
            <a:xfrm>
              <a:off x="99117" y="1006103"/>
              <a:ext cx="132794" cy="132794"/>
            </a:xfrm>
            <a:custGeom>
              <a:avLst/>
              <a:gdLst>
                <a:gd name="T0" fmla="*/ 17 w 33"/>
                <a:gd name="T1" fmla="*/ 0 h 33"/>
                <a:gd name="T2" fmla="*/ 33 w 33"/>
                <a:gd name="T3" fmla="*/ 16 h 33"/>
                <a:gd name="T4" fmla="*/ 16 w 33"/>
                <a:gd name="T5" fmla="*/ 32 h 33"/>
                <a:gd name="T6" fmla="*/ 1 w 33"/>
                <a:gd name="T7" fmla="*/ 16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6" y="0"/>
                    <a:pt x="33" y="8"/>
                    <a:pt x="33" y="16"/>
                  </a:cubicBezTo>
                  <a:cubicBezTo>
                    <a:pt x="33" y="25"/>
                    <a:pt x="25" y="33"/>
                    <a:pt x="16" y="32"/>
                  </a:cubicBezTo>
                  <a:cubicBezTo>
                    <a:pt x="7" y="32"/>
                    <a:pt x="0" y="24"/>
                    <a:pt x="1" y="16"/>
                  </a:cubicBezTo>
                  <a:cubicBezTo>
                    <a:pt x="1" y="7"/>
                    <a:pt x="8"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924">
              <a:extLst>
                <a:ext uri="{FF2B5EF4-FFF2-40B4-BE49-F238E27FC236}">
                  <a16:creationId xmlns:a16="http://schemas.microsoft.com/office/drawing/2014/main" id="{DA2AA33E-36C2-4710-B50C-A6EF9D9C4DF9}"/>
                </a:ext>
              </a:extLst>
            </p:cNvPr>
            <p:cNvSpPr>
              <a:spLocks/>
            </p:cNvSpPr>
            <p:nvPr/>
          </p:nvSpPr>
          <p:spPr bwMode="auto">
            <a:xfrm>
              <a:off x="1024096" y="83414"/>
              <a:ext cx="128215" cy="128215"/>
            </a:xfrm>
            <a:custGeom>
              <a:avLst/>
              <a:gdLst>
                <a:gd name="T0" fmla="*/ 32 w 32"/>
                <a:gd name="T1" fmla="*/ 16 h 32"/>
                <a:gd name="T2" fmla="*/ 16 w 32"/>
                <a:gd name="T3" fmla="*/ 32 h 32"/>
                <a:gd name="T4" fmla="*/ 0 w 32"/>
                <a:gd name="T5" fmla="*/ 16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8" y="32"/>
                    <a:pt x="0" y="24"/>
                    <a:pt x="0" y="16"/>
                  </a:cubicBezTo>
                  <a:cubicBezTo>
                    <a:pt x="0" y="7"/>
                    <a:pt x="7"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960">
              <a:extLst>
                <a:ext uri="{FF2B5EF4-FFF2-40B4-BE49-F238E27FC236}">
                  <a16:creationId xmlns:a16="http://schemas.microsoft.com/office/drawing/2014/main" id="{63C76E6D-DF1E-4E3B-BBF7-2055A8BF7E68}"/>
                </a:ext>
              </a:extLst>
            </p:cNvPr>
            <p:cNvSpPr>
              <a:spLocks/>
            </p:cNvSpPr>
            <p:nvPr/>
          </p:nvSpPr>
          <p:spPr bwMode="auto">
            <a:xfrm>
              <a:off x="724164" y="708461"/>
              <a:ext cx="109898" cy="112188"/>
            </a:xfrm>
            <a:custGeom>
              <a:avLst/>
              <a:gdLst>
                <a:gd name="T0" fmla="*/ 28 w 28"/>
                <a:gd name="T1" fmla="*/ 15 h 28"/>
                <a:gd name="T2" fmla="*/ 14 w 28"/>
                <a:gd name="T3" fmla="*/ 28 h 28"/>
                <a:gd name="T4" fmla="*/ 0 w 28"/>
                <a:gd name="T5" fmla="*/ 14 h 28"/>
                <a:gd name="T6" fmla="*/ 14 w 28"/>
                <a:gd name="T7" fmla="*/ 0 h 28"/>
                <a:gd name="T8" fmla="*/ 28 w 28"/>
                <a:gd name="T9" fmla="*/ 15 h 28"/>
              </a:gdLst>
              <a:ahLst/>
              <a:cxnLst>
                <a:cxn ang="0">
                  <a:pos x="T0" y="T1"/>
                </a:cxn>
                <a:cxn ang="0">
                  <a:pos x="T2" y="T3"/>
                </a:cxn>
                <a:cxn ang="0">
                  <a:pos x="T4" y="T5"/>
                </a:cxn>
                <a:cxn ang="0">
                  <a:pos x="T6" y="T7"/>
                </a:cxn>
                <a:cxn ang="0">
                  <a:pos x="T8" y="T9"/>
                </a:cxn>
              </a:cxnLst>
              <a:rect l="0" t="0" r="r" b="b"/>
              <a:pathLst>
                <a:path w="28" h="28">
                  <a:moveTo>
                    <a:pt x="28" y="15"/>
                  </a:moveTo>
                  <a:cubicBezTo>
                    <a:pt x="27" y="22"/>
                    <a:pt x="21" y="28"/>
                    <a:pt x="14" y="28"/>
                  </a:cubicBezTo>
                  <a:cubicBezTo>
                    <a:pt x="6" y="28"/>
                    <a:pt x="0" y="22"/>
                    <a:pt x="0" y="14"/>
                  </a:cubicBezTo>
                  <a:cubicBezTo>
                    <a:pt x="0" y="6"/>
                    <a:pt x="7" y="0"/>
                    <a:pt x="14" y="0"/>
                  </a:cubicBezTo>
                  <a:cubicBezTo>
                    <a:pt x="22" y="1"/>
                    <a:pt x="28" y="7"/>
                    <a:pt x="28"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 name="Group 28">
            <a:extLst>
              <a:ext uri="{FF2B5EF4-FFF2-40B4-BE49-F238E27FC236}">
                <a16:creationId xmlns:a16="http://schemas.microsoft.com/office/drawing/2014/main" id="{C2D0F874-C781-4982-A3C2-91DA3CDAA618}"/>
              </a:ext>
            </a:extLst>
          </p:cNvPr>
          <p:cNvGrpSpPr/>
          <p:nvPr userDrawn="1"/>
        </p:nvGrpSpPr>
        <p:grpSpPr>
          <a:xfrm>
            <a:off x="4947797" y="6174360"/>
            <a:ext cx="1542894" cy="348710"/>
            <a:chOff x="5768402" y="4296137"/>
            <a:chExt cx="2192824" cy="495601"/>
          </a:xfrm>
          <a:solidFill>
            <a:schemeClr val="bg1">
              <a:alpha val="30000"/>
            </a:schemeClr>
          </a:solidFill>
        </p:grpSpPr>
        <p:grpSp>
          <p:nvGrpSpPr>
            <p:cNvPr id="30" name="Group 29">
              <a:extLst>
                <a:ext uri="{FF2B5EF4-FFF2-40B4-BE49-F238E27FC236}">
                  <a16:creationId xmlns:a16="http://schemas.microsoft.com/office/drawing/2014/main" id="{A028924E-8CAC-4187-B1AF-D8E70CC57BC9}"/>
                </a:ext>
              </a:extLst>
            </p:cNvPr>
            <p:cNvGrpSpPr/>
            <p:nvPr/>
          </p:nvGrpSpPr>
          <p:grpSpPr>
            <a:xfrm>
              <a:off x="5768402" y="4646798"/>
              <a:ext cx="1851510" cy="144940"/>
              <a:chOff x="5994400" y="528320"/>
              <a:chExt cx="1005850" cy="78740"/>
            </a:xfrm>
            <a:grpFill/>
          </p:grpSpPr>
          <p:sp>
            <p:nvSpPr>
              <p:cNvPr id="38" name="Oval 37">
                <a:extLst>
                  <a:ext uri="{FF2B5EF4-FFF2-40B4-BE49-F238E27FC236}">
                    <a16:creationId xmlns:a16="http://schemas.microsoft.com/office/drawing/2014/main" id="{C2FC0B66-9BEA-4F4D-A0E1-773EF25F1E64}"/>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54783FFD-C69B-414A-895F-48FA57FEF68C}"/>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B8D9565A-43C3-4397-80C7-0BD9D7705E33}"/>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13206D7F-E987-4AFB-9506-54081D721095}"/>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BB569F1A-A453-48C7-B9DA-A1172D1F0529}"/>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5FC60781-71AE-4A02-87EB-CEBC7D877A8E}"/>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9FE3310B-4FB7-4B8D-9F23-9259768E3406}"/>
                </a:ext>
              </a:extLst>
            </p:cNvPr>
            <p:cNvGrpSpPr/>
            <p:nvPr/>
          </p:nvGrpSpPr>
          <p:grpSpPr>
            <a:xfrm>
              <a:off x="6109716" y="4296137"/>
              <a:ext cx="1851510" cy="144940"/>
              <a:chOff x="5994400" y="528320"/>
              <a:chExt cx="1005850" cy="78740"/>
            </a:xfrm>
            <a:grpFill/>
          </p:grpSpPr>
          <p:sp>
            <p:nvSpPr>
              <p:cNvPr id="32" name="Oval 31">
                <a:extLst>
                  <a:ext uri="{FF2B5EF4-FFF2-40B4-BE49-F238E27FC236}">
                    <a16:creationId xmlns:a16="http://schemas.microsoft.com/office/drawing/2014/main" id="{B8D7CB1B-A8C7-4B64-A1F0-0F695F3D9F5C}"/>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EA650286-CE0D-4525-87F0-35022263E802}"/>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741B1A30-897B-4DB0-BA53-CD368A7E455F}"/>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8BF1C703-D111-4A0D-9DD6-BB0D8D81893E}"/>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CF9F7966-2372-486C-9E90-6CB9C298D1EF}"/>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0F4FA6C4-9CC4-4BFB-A4C2-DD4AE7E9378F}"/>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295382412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FA085FC1-77EE-4CF6-BDFC-A5D7E25F65D2}"/>
              </a:ext>
            </a:extLst>
          </p:cNvPr>
          <p:cNvSpPr>
            <a:spLocks noGrp="1"/>
          </p:cNvSpPr>
          <p:nvPr>
            <p:ph type="pic" sz="quarter" idx="10"/>
          </p:nvPr>
        </p:nvSpPr>
        <p:spPr>
          <a:xfrm>
            <a:off x="990599" y="0"/>
            <a:ext cx="10210802" cy="790575"/>
          </a:xfrm>
          <a:pattFill prst="pct5">
            <a:fgClr>
              <a:schemeClr val="accent1"/>
            </a:fgClr>
            <a:bgClr>
              <a:schemeClr val="bg1"/>
            </a:bgClr>
          </a:pattFill>
        </p:spPr>
        <p:txBody>
          <a:bodyPr>
            <a:normAutofit/>
          </a:bodyPr>
          <a:lstStyle>
            <a:lvl1pPr>
              <a:defRPr sz="1200"/>
            </a:lvl1pPr>
          </a:lstStyle>
          <a:p>
            <a:endParaRPr lang="en-US"/>
          </a:p>
        </p:txBody>
      </p:sp>
      <p:sp>
        <p:nvSpPr>
          <p:cNvPr id="12" name="Rectangle 11">
            <a:extLst>
              <a:ext uri="{FF2B5EF4-FFF2-40B4-BE49-F238E27FC236}">
                <a16:creationId xmlns:a16="http://schemas.microsoft.com/office/drawing/2014/main" id="{3FB68DE1-7830-4B6D-9DD8-ACFCD781C575}"/>
              </a:ext>
            </a:extLst>
          </p:cNvPr>
          <p:cNvSpPr/>
          <p:nvPr userDrawn="1"/>
        </p:nvSpPr>
        <p:spPr>
          <a:xfrm>
            <a:off x="5048245" y="2390777"/>
            <a:ext cx="1971676" cy="2596133"/>
          </a:xfrm>
          <a:prstGeom prst="rect">
            <a:avLst/>
          </a:prstGeom>
          <a:solidFill>
            <a:srgbClr val="FF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FC9045C-78AA-413C-8F6A-1DEAD76406DB}"/>
              </a:ext>
            </a:extLst>
          </p:cNvPr>
          <p:cNvSpPr/>
          <p:nvPr userDrawn="1"/>
        </p:nvSpPr>
        <p:spPr>
          <a:xfrm>
            <a:off x="2681283" y="2390776"/>
            <a:ext cx="1971675" cy="2596130"/>
          </a:xfrm>
          <a:prstGeom prst="rect">
            <a:avLst/>
          </a:prstGeom>
          <a:solidFill>
            <a:srgbClr val="FF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EC0619D-1353-4055-A034-B93BD0E27443}"/>
              </a:ext>
            </a:extLst>
          </p:cNvPr>
          <p:cNvSpPr/>
          <p:nvPr userDrawn="1"/>
        </p:nvSpPr>
        <p:spPr>
          <a:xfrm>
            <a:off x="314324" y="2390776"/>
            <a:ext cx="1971675" cy="2596130"/>
          </a:xfrm>
          <a:prstGeom prst="rect">
            <a:avLst/>
          </a:prstGeom>
          <a:solidFill>
            <a:srgbClr val="FF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2">
            <a:extLst>
              <a:ext uri="{FF2B5EF4-FFF2-40B4-BE49-F238E27FC236}">
                <a16:creationId xmlns:a16="http://schemas.microsoft.com/office/drawing/2014/main" id="{E2A3F272-55DD-4850-8A73-1CAB2865D53C}"/>
              </a:ext>
            </a:extLst>
          </p:cNvPr>
          <p:cNvSpPr>
            <a:spLocks noGrp="1"/>
          </p:cNvSpPr>
          <p:nvPr>
            <p:ph type="pic" sz="quarter" idx="11"/>
          </p:nvPr>
        </p:nvSpPr>
        <p:spPr>
          <a:xfrm>
            <a:off x="314323" y="2390775"/>
            <a:ext cx="1971675" cy="1289394"/>
          </a:xfrm>
          <a:pattFill prst="pct5">
            <a:fgClr>
              <a:schemeClr val="accent1"/>
            </a:fgClr>
            <a:bgClr>
              <a:schemeClr val="bg1"/>
            </a:bgClr>
          </a:pattFill>
        </p:spPr>
        <p:txBody>
          <a:bodyPr>
            <a:normAutofit/>
          </a:bodyPr>
          <a:lstStyle>
            <a:lvl1pPr>
              <a:defRPr sz="1200"/>
            </a:lvl1pPr>
          </a:lstStyle>
          <a:p>
            <a:endParaRPr lang="en-US"/>
          </a:p>
        </p:txBody>
      </p:sp>
      <p:sp>
        <p:nvSpPr>
          <p:cNvPr id="23" name="Picture Placeholder 2">
            <a:extLst>
              <a:ext uri="{FF2B5EF4-FFF2-40B4-BE49-F238E27FC236}">
                <a16:creationId xmlns:a16="http://schemas.microsoft.com/office/drawing/2014/main" id="{9B04D079-9AB8-46BA-A5CF-56584A159FED}"/>
              </a:ext>
            </a:extLst>
          </p:cNvPr>
          <p:cNvSpPr>
            <a:spLocks noGrp="1"/>
          </p:cNvSpPr>
          <p:nvPr>
            <p:ph type="pic" sz="quarter" idx="12"/>
          </p:nvPr>
        </p:nvSpPr>
        <p:spPr>
          <a:xfrm>
            <a:off x="2681283" y="2390775"/>
            <a:ext cx="1971675" cy="1289394"/>
          </a:xfrm>
          <a:pattFill prst="pct5">
            <a:fgClr>
              <a:schemeClr val="accent1"/>
            </a:fgClr>
            <a:bgClr>
              <a:schemeClr val="bg1"/>
            </a:bgClr>
          </a:pattFill>
        </p:spPr>
        <p:txBody>
          <a:bodyPr>
            <a:normAutofit/>
          </a:bodyPr>
          <a:lstStyle>
            <a:lvl1pPr rtl="0">
              <a:defRPr sz="1200"/>
            </a:lvl1pPr>
          </a:lstStyle>
          <a:p>
            <a:endParaRPr lang="en-US"/>
          </a:p>
        </p:txBody>
      </p:sp>
      <p:sp>
        <p:nvSpPr>
          <p:cNvPr id="24" name="Picture Placeholder 2">
            <a:extLst>
              <a:ext uri="{FF2B5EF4-FFF2-40B4-BE49-F238E27FC236}">
                <a16:creationId xmlns:a16="http://schemas.microsoft.com/office/drawing/2014/main" id="{742A7F91-341A-4D01-B754-B9E106D050A1}"/>
              </a:ext>
            </a:extLst>
          </p:cNvPr>
          <p:cNvSpPr>
            <a:spLocks noGrp="1"/>
          </p:cNvSpPr>
          <p:nvPr>
            <p:ph type="pic" sz="quarter" idx="13"/>
          </p:nvPr>
        </p:nvSpPr>
        <p:spPr>
          <a:xfrm>
            <a:off x="5048245" y="2390775"/>
            <a:ext cx="1971675" cy="1289394"/>
          </a:xfrm>
          <a:pattFill prst="pct5">
            <a:fgClr>
              <a:schemeClr val="accent1"/>
            </a:fgClr>
            <a:bgClr>
              <a:schemeClr val="bg1"/>
            </a:bgClr>
          </a:pattFill>
        </p:spPr>
        <p:txBody>
          <a:bodyPr>
            <a:normAutofit/>
          </a:bodyPr>
          <a:lstStyle>
            <a:lvl1pPr rtl="0">
              <a:defRPr sz="1200"/>
            </a:lvl1pPr>
          </a:lstStyle>
          <a:p>
            <a:endParaRPr lang="en-US"/>
          </a:p>
        </p:txBody>
      </p:sp>
      <p:sp>
        <p:nvSpPr>
          <p:cNvPr id="10" name="Rectangle 19">
            <a:extLst>
              <a:ext uri="{FF2B5EF4-FFF2-40B4-BE49-F238E27FC236}">
                <a16:creationId xmlns:a16="http://schemas.microsoft.com/office/drawing/2014/main" id="{1FC9045C-78AA-413C-8F6A-1DEAD76406DB}"/>
              </a:ext>
            </a:extLst>
          </p:cNvPr>
          <p:cNvSpPr/>
          <p:nvPr userDrawn="1"/>
        </p:nvSpPr>
        <p:spPr>
          <a:xfrm>
            <a:off x="9782172" y="2390776"/>
            <a:ext cx="1971675" cy="2596130"/>
          </a:xfrm>
          <a:prstGeom prst="rect">
            <a:avLst/>
          </a:prstGeom>
          <a:solidFill>
            <a:srgbClr val="FF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20">
            <a:extLst>
              <a:ext uri="{FF2B5EF4-FFF2-40B4-BE49-F238E27FC236}">
                <a16:creationId xmlns:a16="http://schemas.microsoft.com/office/drawing/2014/main" id="{FEC0619D-1353-4055-A034-B93BD0E27443}"/>
              </a:ext>
            </a:extLst>
          </p:cNvPr>
          <p:cNvSpPr/>
          <p:nvPr userDrawn="1"/>
        </p:nvSpPr>
        <p:spPr>
          <a:xfrm>
            <a:off x="7415210" y="2390776"/>
            <a:ext cx="1971675" cy="2596130"/>
          </a:xfrm>
          <a:prstGeom prst="rect">
            <a:avLst/>
          </a:prstGeom>
          <a:solidFill>
            <a:srgbClr val="FF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icture Placeholder 2">
            <a:extLst>
              <a:ext uri="{FF2B5EF4-FFF2-40B4-BE49-F238E27FC236}">
                <a16:creationId xmlns:a16="http://schemas.microsoft.com/office/drawing/2014/main" id="{E2A3F272-55DD-4850-8A73-1CAB2865D53C}"/>
              </a:ext>
            </a:extLst>
          </p:cNvPr>
          <p:cNvSpPr>
            <a:spLocks noGrp="1"/>
          </p:cNvSpPr>
          <p:nvPr>
            <p:ph type="pic" sz="quarter" idx="14"/>
          </p:nvPr>
        </p:nvSpPr>
        <p:spPr>
          <a:xfrm>
            <a:off x="7415209" y="2390775"/>
            <a:ext cx="1971675" cy="1289394"/>
          </a:xfrm>
          <a:pattFill prst="pct5">
            <a:fgClr>
              <a:schemeClr val="accent1"/>
            </a:fgClr>
            <a:bgClr>
              <a:schemeClr val="bg1"/>
            </a:bgClr>
          </a:pattFill>
        </p:spPr>
        <p:txBody>
          <a:bodyPr>
            <a:normAutofit/>
          </a:bodyPr>
          <a:lstStyle>
            <a:lvl1pPr>
              <a:defRPr sz="1200"/>
            </a:lvl1pPr>
          </a:lstStyle>
          <a:p>
            <a:endParaRPr lang="en-US"/>
          </a:p>
        </p:txBody>
      </p:sp>
      <p:sp>
        <p:nvSpPr>
          <p:cNvPr id="14" name="Picture Placeholder 2">
            <a:extLst>
              <a:ext uri="{FF2B5EF4-FFF2-40B4-BE49-F238E27FC236}">
                <a16:creationId xmlns:a16="http://schemas.microsoft.com/office/drawing/2014/main" id="{9B04D079-9AB8-46BA-A5CF-56584A159FED}"/>
              </a:ext>
            </a:extLst>
          </p:cNvPr>
          <p:cNvSpPr>
            <a:spLocks noGrp="1"/>
          </p:cNvSpPr>
          <p:nvPr>
            <p:ph type="pic" sz="quarter" idx="15"/>
          </p:nvPr>
        </p:nvSpPr>
        <p:spPr>
          <a:xfrm>
            <a:off x="9782172" y="2390775"/>
            <a:ext cx="1971675" cy="1289394"/>
          </a:xfrm>
          <a:pattFill prst="pct5">
            <a:fgClr>
              <a:schemeClr val="accent1"/>
            </a:fgClr>
            <a:bgClr>
              <a:schemeClr val="bg1"/>
            </a:bgClr>
          </a:pattFill>
        </p:spPr>
        <p:txBody>
          <a:bodyPr>
            <a:normAutofit/>
          </a:bodyPr>
          <a:lstStyle>
            <a:lvl1pPr rtl="0">
              <a:defRPr sz="1200"/>
            </a:lvl1pPr>
          </a:lstStyle>
          <a:p>
            <a:endParaRPr lang="en-US"/>
          </a:p>
        </p:txBody>
      </p:sp>
    </p:spTree>
    <p:extLst>
      <p:ext uri="{BB962C8B-B14F-4D97-AF65-F5344CB8AC3E}">
        <p14:creationId xmlns:p14="http://schemas.microsoft.com/office/powerpoint/2010/main" val="42076780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31BFD8">
            <a:alpha val="60000"/>
          </a:srgbClr>
        </a:solidFill>
        <a:effectLst/>
      </p:bgPr>
    </p:bg>
    <p:spTree>
      <p:nvGrpSpPr>
        <p:cNvPr id="1" name=""/>
        <p:cNvGrpSpPr/>
        <p:nvPr/>
      </p:nvGrpSpPr>
      <p:grpSpPr>
        <a:xfrm>
          <a:off x="0" y="0"/>
          <a:ext cx="0" cy="0"/>
          <a:chOff x="0" y="0"/>
          <a:chExt cx="0" cy="0"/>
        </a:xfrm>
      </p:grpSpPr>
      <p:sp>
        <p:nvSpPr>
          <p:cNvPr id="41" name="Picture Placeholder 2">
            <a:extLst>
              <a:ext uri="{FF2B5EF4-FFF2-40B4-BE49-F238E27FC236}">
                <a16:creationId xmlns:a16="http://schemas.microsoft.com/office/drawing/2014/main" id="{AF3E4E54-7976-4CF4-8483-0B90F5103DFC}"/>
              </a:ext>
            </a:extLst>
          </p:cNvPr>
          <p:cNvSpPr>
            <a:spLocks noGrp="1"/>
          </p:cNvSpPr>
          <p:nvPr>
            <p:ph type="pic" sz="quarter" idx="14"/>
          </p:nvPr>
        </p:nvSpPr>
        <p:spPr>
          <a:xfrm>
            <a:off x="9283174" y="2237481"/>
            <a:ext cx="2381736" cy="2385071"/>
          </a:xfrm>
          <a:prstGeom prst="ellipse">
            <a:avLst/>
          </a:prstGeom>
          <a:pattFill prst="pct5">
            <a:fgClr>
              <a:schemeClr val="accent1"/>
            </a:fgClr>
            <a:bgClr>
              <a:schemeClr val="bg1"/>
            </a:bgClr>
          </a:pattFill>
        </p:spPr>
        <p:txBody>
          <a:bodyPr>
            <a:normAutofit/>
          </a:bodyPr>
          <a:lstStyle>
            <a:lvl1pPr>
              <a:defRPr sz="1200"/>
            </a:lvl1pPr>
          </a:lstStyle>
          <a:p>
            <a:endParaRPr lang="en-US"/>
          </a:p>
        </p:txBody>
      </p:sp>
      <p:sp>
        <p:nvSpPr>
          <p:cNvPr id="40" name="Picture Placeholder 2">
            <a:extLst>
              <a:ext uri="{FF2B5EF4-FFF2-40B4-BE49-F238E27FC236}">
                <a16:creationId xmlns:a16="http://schemas.microsoft.com/office/drawing/2014/main" id="{80DFAE7F-16A7-41C8-8F04-73D6218F3D63}"/>
              </a:ext>
            </a:extLst>
          </p:cNvPr>
          <p:cNvSpPr>
            <a:spLocks noGrp="1"/>
          </p:cNvSpPr>
          <p:nvPr>
            <p:ph type="pic" sz="quarter" idx="13"/>
          </p:nvPr>
        </p:nvSpPr>
        <p:spPr>
          <a:xfrm>
            <a:off x="6362328" y="2367155"/>
            <a:ext cx="2381736" cy="2385071"/>
          </a:xfrm>
          <a:prstGeom prst="ellipse">
            <a:avLst/>
          </a:prstGeom>
          <a:pattFill prst="pct5">
            <a:fgClr>
              <a:schemeClr val="accent1"/>
            </a:fgClr>
            <a:bgClr>
              <a:schemeClr val="bg1"/>
            </a:bgClr>
          </a:pattFill>
        </p:spPr>
        <p:txBody>
          <a:bodyPr>
            <a:normAutofit/>
          </a:bodyPr>
          <a:lstStyle>
            <a:lvl1pPr>
              <a:defRPr sz="1200"/>
            </a:lvl1pPr>
          </a:lstStyle>
          <a:p>
            <a:endParaRPr lang="en-US"/>
          </a:p>
        </p:txBody>
      </p:sp>
      <p:sp>
        <p:nvSpPr>
          <p:cNvPr id="39" name="Picture Placeholder 2">
            <a:extLst>
              <a:ext uri="{FF2B5EF4-FFF2-40B4-BE49-F238E27FC236}">
                <a16:creationId xmlns:a16="http://schemas.microsoft.com/office/drawing/2014/main" id="{B77B1A9B-A48F-427E-BAF2-7D3CE9C60CC4}"/>
              </a:ext>
            </a:extLst>
          </p:cNvPr>
          <p:cNvSpPr>
            <a:spLocks noGrp="1"/>
          </p:cNvSpPr>
          <p:nvPr>
            <p:ph type="pic" sz="quarter" idx="12"/>
          </p:nvPr>
        </p:nvSpPr>
        <p:spPr>
          <a:xfrm>
            <a:off x="3461258" y="2230741"/>
            <a:ext cx="2381736" cy="2385071"/>
          </a:xfrm>
          <a:prstGeom prst="ellipse">
            <a:avLst/>
          </a:prstGeom>
          <a:pattFill prst="pct5">
            <a:fgClr>
              <a:schemeClr val="accent1"/>
            </a:fgClr>
            <a:bgClr>
              <a:schemeClr val="bg1"/>
            </a:bgClr>
          </a:pattFill>
        </p:spPr>
        <p:txBody>
          <a:bodyPr>
            <a:normAutofit/>
          </a:bodyPr>
          <a:lstStyle>
            <a:lvl1pPr>
              <a:defRPr sz="1200"/>
            </a:lvl1pPr>
          </a:lstStyle>
          <a:p>
            <a:endParaRPr lang="en-US"/>
          </a:p>
        </p:txBody>
      </p:sp>
      <p:sp>
        <p:nvSpPr>
          <p:cNvPr id="38" name="Picture Placeholder 2">
            <a:extLst>
              <a:ext uri="{FF2B5EF4-FFF2-40B4-BE49-F238E27FC236}">
                <a16:creationId xmlns:a16="http://schemas.microsoft.com/office/drawing/2014/main" id="{998B372C-BE0D-42AD-9BB6-D18D4C9332D9}"/>
              </a:ext>
            </a:extLst>
          </p:cNvPr>
          <p:cNvSpPr>
            <a:spLocks noGrp="1"/>
          </p:cNvSpPr>
          <p:nvPr>
            <p:ph type="pic" sz="quarter" idx="11"/>
          </p:nvPr>
        </p:nvSpPr>
        <p:spPr>
          <a:xfrm>
            <a:off x="540412" y="2132220"/>
            <a:ext cx="2381736" cy="2385071"/>
          </a:xfrm>
          <a:prstGeom prst="ellipse">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3535370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6_Title Slide">
    <p:bg>
      <p:bgPr>
        <a:solidFill>
          <a:srgbClr val="0D89A0">
            <a:alpha val="70000"/>
          </a:srgbClr>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15D90EA-2682-424F-AF8F-B68A00226DAD}"/>
              </a:ext>
            </a:extLst>
          </p:cNvPr>
          <p:cNvGrpSpPr/>
          <p:nvPr userDrawn="1"/>
        </p:nvGrpSpPr>
        <p:grpSpPr>
          <a:xfrm>
            <a:off x="-448679" y="3308420"/>
            <a:ext cx="1131962" cy="731767"/>
            <a:chOff x="5154760" y="99440"/>
            <a:chExt cx="1851510" cy="1196924"/>
          </a:xfrm>
          <a:solidFill>
            <a:schemeClr val="bg1">
              <a:lumMod val="95000"/>
              <a:alpha val="40000"/>
            </a:schemeClr>
          </a:solidFill>
        </p:grpSpPr>
        <p:grpSp>
          <p:nvGrpSpPr>
            <p:cNvPr id="3" name="Group 2">
              <a:extLst>
                <a:ext uri="{FF2B5EF4-FFF2-40B4-BE49-F238E27FC236}">
                  <a16:creationId xmlns:a16="http://schemas.microsoft.com/office/drawing/2014/main" id="{6A9ABBAA-A2A0-458F-8511-B2FE247CE977}"/>
                </a:ext>
              </a:extLst>
            </p:cNvPr>
            <p:cNvGrpSpPr/>
            <p:nvPr/>
          </p:nvGrpSpPr>
          <p:grpSpPr>
            <a:xfrm>
              <a:off x="5154760" y="1151424"/>
              <a:ext cx="1851510" cy="144940"/>
              <a:chOff x="5994400" y="528320"/>
              <a:chExt cx="1005850" cy="78740"/>
            </a:xfrm>
            <a:grpFill/>
          </p:grpSpPr>
          <p:sp>
            <p:nvSpPr>
              <p:cNvPr id="25" name="Oval 24">
                <a:extLst>
                  <a:ext uri="{FF2B5EF4-FFF2-40B4-BE49-F238E27FC236}">
                    <a16:creationId xmlns:a16="http://schemas.microsoft.com/office/drawing/2014/main" id="{F04D1649-020F-4228-8B67-DA65D2B847F7}"/>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78DFA617-CCC9-492B-BCAD-1A7B283FE97F}"/>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E345F2A1-6E57-4FCC-824C-A3C43F0C700F}"/>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C60D5E1B-7182-462A-A9B3-96D20B720E07}"/>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C19D9F29-6F56-40CE-A9DB-D3582422B71B}"/>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E5BB3295-6E63-4E3A-96CA-ED8011D4B9FD}"/>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7CC2DCBB-45C8-49B9-9785-F97F4EA50987}"/>
                </a:ext>
              </a:extLst>
            </p:cNvPr>
            <p:cNvGrpSpPr/>
            <p:nvPr/>
          </p:nvGrpSpPr>
          <p:grpSpPr>
            <a:xfrm>
              <a:off x="5154760" y="800763"/>
              <a:ext cx="1851510" cy="144940"/>
              <a:chOff x="5994400" y="528320"/>
              <a:chExt cx="1005850" cy="78740"/>
            </a:xfrm>
            <a:grpFill/>
          </p:grpSpPr>
          <p:sp>
            <p:nvSpPr>
              <p:cNvPr id="19" name="Oval 18">
                <a:extLst>
                  <a:ext uri="{FF2B5EF4-FFF2-40B4-BE49-F238E27FC236}">
                    <a16:creationId xmlns:a16="http://schemas.microsoft.com/office/drawing/2014/main" id="{1D4EB3F3-4397-460F-B09F-CBFEBE277856}"/>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EC5EE21-DF25-4648-9582-37B99535E402}"/>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8E450907-49BF-4CA3-8AD5-BAB9F20BE7CC}"/>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5E351BD-734D-4DBD-9343-D5D05AD7F383}"/>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EA10388A-81F1-4ECA-BE1F-8C71201C8CB4}"/>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344D185-6E51-44DF-8DB6-CD34BE6B3B03}"/>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6236689E-3BEC-4472-96FC-BD04B637CC9B}"/>
                </a:ext>
              </a:extLst>
            </p:cNvPr>
            <p:cNvGrpSpPr/>
            <p:nvPr/>
          </p:nvGrpSpPr>
          <p:grpSpPr>
            <a:xfrm>
              <a:off x="5154760" y="450101"/>
              <a:ext cx="1851510" cy="144940"/>
              <a:chOff x="5994400" y="528320"/>
              <a:chExt cx="1005850" cy="78740"/>
            </a:xfrm>
            <a:grpFill/>
          </p:grpSpPr>
          <p:sp>
            <p:nvSpPr>
              <p:cNvPr id="13" name="Oval 12">
                <a:extLst>
                  <a:ext uri="{FF2B5EF4-FFF2-40B4-BE49-F238E27FC236}">
                    <a16:creationId xmlns:a16="http://schemas.microsoft.com/office/drawing/2014/main" id="{B30A5E8D-1AF7-4F4A-84E8-0C10AED18338}"/>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C89E090-9B89-445E-9CB7-EBEF8B4668BE}"/>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D611AA2A-1ADD-4CB3-8AD6-FCBF572DFC9F}"/>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EB43AABE-3A83-49AA-9E28-B3CA6EA1DA06}"/>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4187B36-E5EE-432D-8AB5-F58F17AF7486}"/>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723A47A-2FF5-4581-B9D8-856CED9F0B5C}"/>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4CD966D4-5A3B-4118-AD07-6A3FD5C8E946}"/>
                </a:ext>
              </a:extLst>
            </p:cNvPr>
            <p:cNvGrpSpPr/>
            <p:nvPr/>
          </p:nvGrpSpPr>
          <p:grpSpPr>
            <a:xfrm>
              <a:off x="5154760" y="99440"/>
              <a:ext cx="1851510" cy="144940"/>
              <a:chOff x="5994400" y="528320"/>
              <a:chExt cx="1005850" cy="78740"/>
            </a:xfrm>
            <a:grpFill/>
          </p:grpSpPr>
          <p:sp>
            <p:nvSpPr>
              <p:cNvPr id="7" name="Oval 6">
                <a:extLst>
                  <a:ext uri="{FF2B5EF4-FFF2-40B4-BE49-F238E27FC236}">
                    <a16:creationId xmlns:a16="http://schemas.microsoft.com/office/drawing/2014/main" id="{FB812BB8-8F15-4E3F-81FF-9DA4C9904988}"/>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A2EF08AB-8F7F-434D-BF06-5ABD527648E2}"/>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E58EA66-196E-4E48-87B3-3BDAF1B56022}"/>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98CB255F-6A39-4382-9A9B-BB286D82F784}"/>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8E61BA0-BD62-40C3-8E9A-A65739D77870}"/>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7B0D551-75FD-4DC3-9D16-B941AA33A314}"/>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1" name="Group 30">
            <a:extLst>
              <a:ext uri="{FF2B5EF4-FFF2-40B4-BE49-F238E27FC236}">
                <a16:creationId xmlns:a16="http://schemas.microsoft.com/office/drawing/2014/main" id="{110B959D-62B4-4E23-9893-E8A5128B08B7}"/>
              </a:ext>
            </a:extLst>
          </p:cNvPr>
          <p:cNvGrpSpPr/>
          <p:nvPr userDrawn="1"/>
        </p:nvGrpSpPr>
        <p:grpSpPr>
          <a:xfrm>
            <a:off x="11231803" y="3308420"/>
            <a:ext cx="1131962" cy="731767"/>
            <a:chOff x="5154760" y="99440"/>
            <a:chExt cx="1851510" cy="1196924"/>
          </a:xfrm>
          <a:solidFill>
            <a:schemeClr val="bg1">
              <a:lumMod val="95000"/>
              <a:alpha val="40000"/>
            </a:schemeClr>
          </a:solidFill>
        </p:grpSpPr>
        <p:grpSp>
          <p:nvGrpSpPr>
            <p:cNvPr id="32" name="Group 31">
              <a:extLst>
                <a:ext uri="{FF2B5EF4-FFF2-40B4-BE49-F238E27FC236}">
                  <a16:creationId xmlns:a16="http://schemas.microsoft.com/office/drawing/2014/main" id="{88FDD83A-C31B-45A5-AB22-E2ECB2566848}"/>
                </a:ext>
              </a:extLst>
            </p:cNvPr>
            <p:cNvGrpSpPr/>
            <p:nvPr/>
          </p:nvGrpSpPr>
          <p:grpSpPr>
            <a:xfrm>
              <a:off x="5154760" y="1151424"/>
              <a:ext cx="1851510" cy="144940"/>
              <a:chOff x="5994400" y="528320"/>
              <a:chExt cx="1005850" cy="78740"/>
            </a:xfrm>
            <a:grpFill/>
          </p:grpSpPr>
          <p:sp>
            <p:nvSpPr>
              <p:cNvPr id="54" name="Oval 53">
                <a:extLst>
                  <a:ext uri="{FF2B5EF4-FFF2-40B4-BE49-F238E27FC236}">
                    <a16:creationId xmlns:a16="http://schemas.microsoft.com/office/drawing/2014/main" id="{DB43A4FC-4ACA-4FD5-A320-652626D7D09B}"/>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26F0B3E8-BA05-4047-8841-3956E710A354}"/>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EFC12B5-6748-4694-BB03-E3B4ABB5D5AE}"/>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3A6419C3-4686-4AD0-9494-058AE5064E60}"/>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115713E-F617-4D34-B777-BB6572C1FC11}"/>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1D2D3DA8-CF7A-43CB-96D8-F86B3B8F923F}"/>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a:extLst>
                <a:ext uri="{FF2B5EF4-FFF2-40B4-BE49-F238E27FC236}">
                  <a16:creationId xmlns:a16="http://schemas.microsoft.com/office/drawing/2014/main" id="{86117203-753E-4F18-BA99-82509DA5F913}"/>
                </a:ext>
              </a:extLst>
            </p:cNvPr>
            <p:cNvGrpSpPr/>
            <p:nvPr/>
          </p:nvGrpSpPr>
          <p:grpSpPr>
            <a:xfrm>
              <a:off x="5154760" y="800763"/>
              <a:ext cx="1851510" cy="144940"/>
              <a:chOff x="5994400" y="528320"/>
              <a:chExt cx="1005850" cy="78740"/>
            </a:xfrm>
            <a:grpFill/>
          </p:grpSpPr>
          <p:sp>
            <p:nvSpPr>
              <p:cNvPr id="48" name="Oval 47">
                <a:extLst>
                  <a:ext uri="{FF2B5EF4-FFF2-40B4-BE49-F238E27FC236}">
                    <a16:creationId xmlns:a16="http://schemas.microsoft.com/office/drawing/2014/main" id="{578263D1-5C8B-4491-B219-4F3F61C4FA10}"/>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637EE3D8-E182-4558-BA3C-F5E7F1E3B680}"/>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93672B7-1149-4B2C-AA37-355A1651CEB2}"/>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DF94176D-36B7-43DE-9D0F-01D6CDE366A6}"/>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EB930B74-A407-4B1B-BFD3-0B3EC53E0696}"/>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953CC3A3-CE26-40A3-A112-ABA569D9727A}"/>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15317E2E-8F42-4E25-8B63-25D6750FB6F8}"/>
                </a:ext>
              </a:extLst>
            </p:cNvPr>
            <p:cNvGrpSpPr/>
            <p:nvPr/>
          </p:nvGrpSpPr>
          <p:grpSpPr>
            <a:xfrm>
              <a:off x="5154760" y="450101"/>
              <a:ext cx="1851510" cy="144940"/>
              <a:chOff x="5994400" y="528320"/>
              <a:chExt cx="1005850" cy="78740"/>
            </a:xfrm>
            <a:grpFill/>
          </p:grpSpPr>
          <p:sp>
            <p:nvSpPr>
              <p:cNvPr id="42" name="Oval 41">
                <a:extLst>
                  <a:ext uri="{FF2B5EF4-FFF2-40B4-BE49-F238E27FC236}">
                    <a16:creationId xmlns:a16="http://schemas.microsoft.com/office/drawing/2014/main" id="{E95A80BF-8804-4758-B8AD-2EC41D6DB665}"/>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9DA10494-E64F-4B1F-94D1-210C050833B5}"/>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4E043A9F-657E-4AD7-B4F9-6ABF43A97029}"/>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5763B923-DDF5-4A7F-906F-18184E461CFF}"/>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33B1F9CF-FA01-465C-A0E1-B93B57FE94EB}"/>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D0BC8796-C170-4F4C-8C1E-3B90444DC288}"/>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id="{8A166EFA-30DE-4A83-A5BB-9859F19F2FED}"/>
                </a:ext>
              </a:extLst>
            </p:cNvPr>
            <p:cNvGrpSpPr/>
            <p:nvPr/>
          </p:nvGrpSpPr>
          <p:grpSpPr>
            <a:xfrm>
              <a:off x="5154760" y="99440"/>
              <a:ext cx="1851510" cy="144940"/>
              <a:chOff x="5994400" y="528320"/>
              <a:chExt cx="1005850" cy="78740"/>
            </a:xfrm>
            <a:grpFill/>
          </p:grpSpPr>
          <p:sp>
            <p:nvSpPr>
              <p:cNvPr id="36" name="Oval 35">
                <a:extLst>
                  <a:ext uri="{FF2B5EF4-FFF2-40B4-BE49-F238E27FC236}">
                    <a16:creationId xmlns:a16="http://schemas.microsoft.com/office/drawing/2014/main" id="{EBB7EF1D-BC84-433D-8146-7929E7138A27}"/>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3367AFA2-D39C-424A-99AD-AACF99C7A201}"/>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84F669F7-D747-4317-BEAF-2E4DFF378F54}"/>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F5256F37-0951-4E53-AE9D-D2488F270B6E}"/>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614A7944-12A5-4633-9C76-F93D34E591E3}"/>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3080C736-C017-4401-9800-8520425EBB32}"/>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80708347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883071A0-903A-4471-8261-7B773D9F9ACD}"/>
              </a:ext>
            </a:extLst>
          </p:cNvPr>
          <p:cNvSpPr>
            <a:spLocks noGrp="1"/>
          </p:cNvSpPr>
          <p:nvPr>
            <p:ph type="pic" sz="quarter" idx="10"/>
          </p:nvPr>
        </p:nvSpPr>
        <p:spPr>
          <a:xfrm>
            <a:off x="754603" y="754603"/>
            <a:ext cx="3204837" cy="5348796"/>
          </a:xfrm>
          <a:pattFill prst="pct5">
            <a:fgClr>
              <a:schemeClr val="accent1"/>
            </a:fgClr>
            <a:bgClr>
              <a:schemeClr val="bg1"/>
            </a:bgClr>
          </a:pattFill>
        </p:spPr>
        <p:txBody>
          <a:bodyPr>
            <a:normAutofit/>
          </a:bodyPr>
          <a:lstStyle>
            <a:lvl1pPr>
              <a:defRPr sz="1200"/>
            </a:lvl1pPr>
          </a:lstStyle>
          <a:p>
            <a:endParaRPr lang="en-US"/>
          </a:p>
        </p:txBody>
      </p:sp>
      <p:sp>
        <p:nvSpPr>
          <p:cNvPr id="7" name="Rectangle 6">
            <a:extLst>
              <a:ext uri="{FF2B5EF4-FFF2-40B4-BE49-F238E27FC236}">
                <a16:creationId xmlns:a16="http://schemas.microsoft.com/office/drawing/2014/main" id="{855B42C0-C066-4C14-BBC5-067C074F9A3D}"/>
              </a:ext>
            </a:extLst>
          </p:cNvPr>
          <p:cNvSpPr/>
          <p:nvPr userDrawn="1"/>
        </p:nvSpPr>
        <p:spPr>
          <a:xfrm>
            <a:off x="3959440" y="754602"/>
            <a:ext cx="7477957" cy="5348795"/>
          </a:xfrm>
          <a:prstGeom prst="rect">
            <a:avLst/>
          </a:prstGeom>
          <a:solidFill>
            <a:srgbClr val="0D89A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9136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6" name="Picture Placeholder 2">
            <a:extLst>
              <a:ext uri="{FF2B5EF4-FFF2-40B4-BE49-F238E27FC236}">
                <a16:creationId xmlns:a16="http://schemas.microsoft.com/office/drawing/2014/main" id="{620D9A34-77DB-4801-BE85-3A25786792E9}"/>
              </a:ext>
            </a:extLst>
          </p:cNvPr>
          <p:cNvSpPr>
            <a:spLocks noGrp="1"/>
          </p:cNvSpPr>
          <p:nvPr>
            <p:ph type="pic" sz="quarter" idx="11"/>
          </p:nvPr>
        </p:nvSpPr>
        <p:spPr>
          <a:xfrm>
            <a:off x="9155575" y="0"/>
            <a:ext cx="3036424" cy="685800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8" name="Rectangle 7">
            <a:extLst>
              <a:ext uri="{FF2B5EF4-FFF2-40B4-BE49-F238E27FC236}">
                <a16:creationId xmlns:a16="http://schemas.microsoft.com/office/drawing/2014/main" id="{B43E631A-FAA1-4220-B28C-F1280F2CCACB}"/>
              </a:ext>
            </a:extLst>
          </p:cNvPr>
          <p:cNvSpPr/>
          <p:nvPr userDrawn="1"/>
        </p:nvSpPr>
        <p:spPr>
          <a:xfrm>
            <a:off x="0" y="0"/>
            <a:ext cx="1342663" cy="613458"/>
          </a:xfrm>
          <a:prstGeom prst="rect">
            <a:avLst/>
          </a:prstGeom>
          <a:solidFill>
            <a:srgbClr val="09566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2">
            <a:extLst>
              <a:ext uri="{FF2B5EF4-FFF2-40B4-BE49-F238E27FC236}">
                <a16:creationId xmlns:a16="http://schemas.microsoft.com/office/drawing/2014/main" id="{87FBA4CA-EFAF-49D7-90A6-1216958D46EF}"/>
              </a:ext>
            </a:extLst>
          </p:cNvPr>
          <p:cNvSpPr>
            <a:spLocks noGrp="1"/>
          </p:cNvSpPr>
          <p:nvPr>
            <p:ph type="pic" sz="quarter" idx="12"/>
          </p:nvPr>
        </p:nvSpPr>
        <p:spPr>
          <a:xfrm>
            <a:off x="0" y="613459"/>
            <a:ext cx="1342663" cy="6244541"/>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1914757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1F860478-486B-4388-98EB-ED6AAB021B58}"/>
              </a:ext>
            </a:extLst>
          </p:cNvPr>
          <p:cNvSpPr>
            <a:spLocks noGrp="1"/>
          </p:cNvSpPr>
          <p:nvPr>
            <p:ph type="pic" sz="quarter" idx="11"/>
          </p:nvPr>
        </p:nvSpPr>
        <p:spPr>
          <a:xfrm>
            <a:off x="0" y="0"/>
            <a:ext cx="3923818" cy="685800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145D23B3-FE78-4444-9508-431EFC4789AF}"/>
              </a:ext>
            </a:extLst>
          </p:cNvPr>
          <p:cNvSpPr>
            <a:spLocks noGrp="1"/>
          </p:cNvSpPr>
          <p:nvPr>
            <p:ph type="pic" sz="quarter" idx="12"/>
          </p:nvPr>
        </p:nvSpPr>
        <p:spPr>
          <a:xfrm>
            <a:off x="3919960" y="5058137"/>
            <a:ext cx="4132162" cy="179986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6" name="Picture Placeholder 2">
            <a:extLst>
              <a:ext uri="{FF2B5EF4-FFF2-40B4-BE49-F238E27FC236}">
                <a16:creationId xmlns:a16="http://schemas.microsoft.com/office/drawing/2014/main" id="{DEC0B81F-5380-4947-8672-F8AC2DCCA822}"/>
              </a:ext>
            </a:extLst>
          </p:cNvPr>
          <p:cNvSpPr>
            <a:spLocks noGrp="1"/>
          </p:cNvSpPr>
          <p:nvPr>
            <p:ph type="pic" sz="quarter" idx="14"/>
          </p:nvPr>
        </p:nvSpPr>
        <p:spPr>
          <a:xfrm>
            <a:off x="8055980" y="5058137"/>
            <a:ext cx="4132162" cy="1799862"/>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999055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0_Title Slide">
    <p:bg>
      <p:bgPr>
        <a:solidFill>
          <a:srgbClr val="31BFD8">
            <a:alpha val="60000"/>
          </a:srgbClr>
        </a:solid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C5B5386D-A865-4692-B93C-95D72654AE30}"/>
              </a:ext>
            </a:extLst>
          </p:cNvPr>
          <p:cNvSpPr>
            <a:spLocks noGrp="1"/>
          </p:cNvSpPr>
          <p:nvPr>
            <p:ph type="pic" sz="quarter" idx="12"/>
          </p:nvPr>
        </p:nvSpPr>
        <p:spPr>
          <a:xfrm>
            <a:off x="0" y="5058139"/>
            <a:ext cx="6096000" cy="179986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23CD17C6-726A-4E02-8D81-B6F8487310DA}"/>
              </a:ext>
            </a:extLst>
          </p:cNvPr>
          <p:cNvSpPr>
            <a:spLocks noGrp="1"/>
          </p:cNvSpPr>
          <p:nvPr>
            <p:ph type="pic" sz="quarter" idx="13"/>
          </p:nvPr>
        </p:nvSpPr>
        <p:spPr>
          <a:xfrm>
            <a:off x="6096000" y="5058139"/>
            <a:ext cx="6096000" cy="179986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4" name="Picture Placeholder 2">
            <a:extLst>
              <a:ext uri="{FF2B5EF4-FFF2-40B4-BE49-F238E27FC236}">
                <a16:creationId xmlns:a16="http://schemas.microsoft.com/office/drawing/2014/main" id="{F8454816-11BA-4E69-8FF4-4CB223F44EF1}"/>
              </a:ext>
            </a:extLst>
          </p:cNvPr>
          <p:cNvSpPr>
            <a:spLocks noGrp="1"/>
          </p:cNvSpPr>
          <p:nvPr>
            <p:ph type="pic" sz="quarter" idx="11"/>
          </p:nvPr>
        </p:nvSpPr>
        <p:spPr>
          <a:xfrm>
            <a:off x="1228330" y="818651"/>
            <a:ext cx="1718070" cy="1670550"/>
          </a:xfrm>
          <a:prstGeom prst="ellipse">
            <a:avLst/>
          </a:prstGeom>
          <a:pattFill prst="pct5">
            <a:fgClr>
              <a:schemeClr val="accent1"/>
            </a:fgClr>
            <a:bgClr>
              <a:schemeClr val="bg1"/>
            </a:bgClr>
          </a:pattFill>
          <a:ln>
            <a:noFill/>
          </a:ln>
        </p:spPr>
        <p:txBody>
          <a:bodyPr>
            <a:normAutofit/>
          </a:bodyPr>
          <a:lstStyle>
            <a:lvl1pPr>
              <a:defRPr sz="1200"/>
            </a:lvl1pPr>
          </a:lstStyle>
          <a:p>
            <a:endParaRPr lang="en-US"/>
          </a:p>
        </p:txBody>
      </p:sp>
    </p:spTree>
    <p:extLst>
      <p:ext uri="{BB962C8B-B14F-4D97-AF65-F5344CB8AC3E}">
        <p14:creationId xmlns:p14="http://schemas.microsoft.com/office/powerpoint/2010/main" val="38550483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41F44607-C4AB-4616-B5BA-665EF72B6CC9}"/>
              </a:ext>
            </a:extLst>
          </p:cNvPr>
          <p:cNvSpPr>
            <a:spLocks noGrp="1"/>
          </p:cNvSpPr>
          <p:nvPr>
            <p:ph type="pic" sz="quarter" idx="11"/>
          </p:nvPr>
        </p:nvSpPr>
        <p:spPr>
          <a:xfrm>
            <a:off x="0" y="0"/>
            <a:ext cx="9919504" cy="4409954"/>
          </a:xfrm>
          <a:prstGeom prst="rect">
            <a:avLst/>
          </a:prstGeom>
          <a:pattFill prst="pct5">
            <a:fgClr>
              <a:schemeClr val="accent1"/>
            </a:fgClr>
            <a:bgClr>
              <a:schemeClr val="bg1"/>
            </a:bgClr>
          </a:pattFill>
          <a:ln>
            <a:noFill/>
          </a:ln>
        </p:spPr>
        <p:txBody>
          <a:bodyPr>
            <a:normAutofit/>
          </a:bodyPr>
          <a:lstStyle>
            <a:lvl1pPr>
              <a:defRPr sz="1200"/>
            </a:lvl1pPr>
          </a:lstStyle>
          <a:p>
            <a:endParaRPr lang="en-US"/>
          </a:p>
        </p:txBody>
      </p:sp>
    </p:spTree>
    <p:extLst>
      <p:ext uri="{BB962C8B-B14F-4D97-AF65-F5344CB8AC3E}">
        <p14:creationId xmlns:p14="http://schemas.microsoft.com/office/powerpoint/2010/main" val="4135947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0C729735-AB8F-4383-968D-787EAD2FD93D}"/>
              </a:ext>
            </a:extLst>
          </p:cNvPr>
          <p:cNvSpPr>
            <a:spLocks noGrp="1"/>
          </p:cNvSpPr>
          <p:nvPr>
            <p:ph type="pic" sz="quarter" idx="12"/>
          </p:nvPr>
        </p:nvSpPr>
        <p:spPr>
          <a:xfrm>
            <a:off x="0" y="1"/>
            <a:ext cx="1342663" cy="685800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6A89215C-4BF3-49D9-BA4B-D1AE4439C214}"/>
              </a:ext>
            </a:extLst>
          </p:cNvPr>
          <p:cNvSpPr>
            <a:spLocks noGrp="1"/>
          </p:cNvSpPr>
          <p:nvPr>
            <p:ph type="pic" sz="quarter" idx="11"/>
          </p:nvPr>
        </p:nvSpPr>
        <p:spPr>
          <a:xfrm>
            <a:off x="6096000" y="763928"/>
            <a:ext cx="6095999" cy="5330139"/>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1454058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EAB138C4-E1AA-4C18-8079-D68A61D03A96}"/>
              </a:ext>
            </a:extLst>
          </p:cNvPr>
          <p:cNvSpPr>
            <a:spLocks noGrp="1"/>
          </p:cNvSpPr>
          <p:nvPr>
            <p:ph type="pic" sz="quarter" idx="11"/>
          </p:nvPr>
        </p:nvSpPr>
        <p:spPr>
          <a:xfrm>
            <a:off x="1" y="1"/>
            <a:ext cx="12191999" cy="342900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Rectangle 2">
            <a:extLst>
              <a:ext uri="{FF2B5EF4-FFF2-40B4-BE49-F238E27FC236}">
                <a16:creationId xmlns:a16="http://schemas.microsoft.com/office/drawing/2014/main" id="{BD11EA4A-F86A-4235-AB7A-20A8F6BE97B8}"/>
              </a:ext>
            </a:extLst>
          </p:cNvPr>
          <p:cNvSpPr/>
          <p:nvPr userDrawn="1"/>
        </p:nvSpPr>
        <p:spPr>
          <a:xfrm>
            <a:off x="0" y="3429000"/>
            <a:ext cx="1909823" cy="3429000"/>
          </a:xfrm>
          <a:prstGeom prst="rect">
            <a:avLst/>
          </a:prstGeom>
          <a:solidFill>
            <a:srgbClr val="09566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2">
            <a:extLst>
              <a:ext uri="{FF2B5EF4-FFF2-40B4-BE49-F238E27FC236}">
                <a16:creationId xmlns:a16="http://schemas.microsoft.com/office/drawing/2014/main" id="{86D8ECC5-0218-47B2-B7A9-DB31D15D857D}"/>
              </a:ext>
            </a:extLst>
          </p:cNvPr>
          <p:cNvSpPr>
            <a:spLocks noGrp="1"/>
          </p:cNvSpPr>
          <p:nvPr>
            <p:ph type="pic" sz="quarter" idx="12"/>
          </p:nvPr>
        </p:nvSpPr>
        <p:spPr>
          <a:xfrm>
            <a:off x="6218048" y="3937675"/>
            <a:ext cx="1503680" cy="1564640"/>
          </a:xfrm>
          <a:prstGeom prst="roundRect">
            <a:avLst>
              <a:gd name="adj" fmla="val 9192"/>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51359909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9FF2FB-DACD-4040-9473-8B25DD608A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319CE8D-C361-481F-BB06-8C405D4E2A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1C8CD8-0612-4F79-9BE8-2C360DF731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7D2FDE37-BF0F-4536-AF53-01B0870AAD90}" type="datetimeFigureOut">
              <a:rPr lang="en-US" smtClean="0"/>
              <a:pPr/>
              <a:t>6/28/2023</a:t>
            </a:fld>
            <a:endParaRPr lang="en-US"/>
          </a:p>
        </p:txBody>
      </p:sp>
      <p:sp>
        <p:nvSpPr>
          <p:cNvPr id="5" name="Footer Placeholder 4">
            <a:extLst>
              <a:ext uri="{FF2B5EF4-FFF2-40B4-BE49-F238E27FC236}">
                <a16:creationId xmlns:a16="http://schemas.microsoft.com/office/drawing/2014/main" id="{2F1E57AA-3E9E-4979-8F32-857B2482E8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a:extLst>
              <a:ext uri="{FF2B5EF4-FFF2-40B4-BE49-F238E27FC236}">
                <a16:creationId xmlns:a16="http://schemas.microsoft.com/office/drawing/2014/main" id="{D2533A47-C030-419D-8411-2210406623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1977A434-49BE-46AF-B294-73417F9B4BD2}" type="slidenum">
              <a:rPr lang="en-US" smtClean="0"/>
              <a:pPr/>
              <a:t>‹#›</a:t>
            </a:fld>
            <a:endParaRPr lang="en-US"/>
          </a:p>
        </p:txBody>
      </p:sp>
    </p:spTree>
    <p:extLst>
      <p:ext uri="{BB962C8B-B14F-4D97-AF65-F5344CB8AC3E}">
        <p14:creationId xmlns:p14="http://schemas.microsoft.com/office/powerpoint/2010/main" val="3764589320"/>
      </p:ext>
    </p:extLst>
  </p:cSld>
  <p:clrMap bg1="lt1" tx1="dk1" bg2="lt2" tx2="dk2" accent1="accent1" accent2="accent2" accent3="accent3" accent4="accent4" accent5="accent5" accent6="accent6" hlink="hlink" folHlink="folHlink"/>
  <p:sldLayoutIdLst>
    <p:sldLayoutId id="2147483650" r:id="rId1"/>
    <p:sldLayoutId id="2147483649"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76" r:id="rId23"/>
    <p:sldLayoutId id="2147483677" r:id="rId24"/>
    <p:sldLayoutId id="2147483678" r:id="rId25"/>
    <p:sldLayoutId id="2147483679" r:id="rId26"/>
    <p:sldLayoutId id="2147483680" r:id="rId27"/>
    <p:sldLayoutId id="2147483681" r:id="rId28"/>
    <p:sldLayoutId id="2147483682" r:id="rId29"/>
    <p:sldLayoutId id="2147483683" r:id="rId30"/>
    <p:sldLayoutId id="2147483652" r:id="rId31"/>
    <p:sldLayoutId id="2147483653" r:id="rId32"/>
    <p:sldLayoutId id="2147483654" r:id="rId33"/>
    <p:sldLayoutId id="2147483655" r:id="rId34"/>
    <p:sldLayoutId id="2147483651" r:id="rId35"/>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3787D3B-9A30-4746-9F16-996F7D99197B}"/>
              </a:ext>
            </a:extLst>
          </p:cNvPr>
          <p:cNvSpPr>
            <a:spLocks noGrp="1"/>
          </p:cNvSpPr>
          <p:nvPr>
            <p:ph type="pic" sz="quarter" idx="10"/>
          </p:nvPr>
        </p:nvSpPr>
        <p:spPr/>
      </p:sp>
      <p:sp>
        <p:nvSpPr>
          <p:cNvPr id="17" name="Freeform: Shape 16">
            <a:extLst>
              <a:ext uri="{FF2B5EF4-FFF2-40B4-BE49-F238E27FC236}">
                <a16:creationId xmlns:a16="http://schemas.microsoft.com/office/drawing/2014/main" id="{E14AB55B-89B9-4818-B5DC-421689FF3385}"/>
              </a:ext>
            </a:extLst>
          </p:cNvPr>
          <p:cNvSpPr/>
          <p:nvPr/>
        </p:nvSpPr>
        <p:spPr>
          <a:xfrm>
            <a:off x="0" y="0"/>
            <a:ext cx="12192000" cy="6858000"/>
          </a:xfrm>
          <a:custGeom>
            <a:avLst/>
            <a:gdLst>
              <a:gd name="connsiteX0" fmla="*/ 3595688 w 12192000"/>
              <a:gd name="connsiteY0" fmla="*/ 200025 h 6858000"/>
              <a:gd name="connsiteX1" fmla="*/ 1000125 w 12192000"/>
              <a:gd name="connsiteY1" fmla="*/ 2795588 h 6858000"/>
              <a:gd name="connsiteX2" fmla="*/ 3595688 w 12192000"/>
              <a:gd name="connsiteY2" fmla="*/ 5391151 h 6858000"/>
              <a:gd name="connsiteX3" fmla="*/ 6191251 w 12192000"/>
              <a:gd name="connsiteY3" fmla="*/ 2795588 h 6858000"/>
              <a:gd name="connsiteX4" fmla="*/ 3595688 w 12192000"/>
              <a:gd name="connsiteY4" fmla="*/ 200025 h 6858000"/>
              <a:gd name="connsiteX5" fmla="*/ 0 w 12192000"/>
              <a:gd name="connsiteY5" fmla="*/ 0 h 6858000"/>
              <a:gd name="connsiteX6" fmla="*/ 12192000 w 12192000"/>
              <a:gd name="connsiteY6" fmla="*/ 0 h 6858000"/>
              <a:gd name="connsiteX7" fmla="*/ 12192000 w 12192000"/>
              <a:gd name="connsiteY7" fmla="*/ 6858000 h 6858000"/>
              <a:gd name="connsiteX8" fmla="*/ 0 w 1219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3595688" y="200025"/>
                </a:moveTo>
                <a:cubicBezTo>
                  <a:pt x="2162198" y="200025"/>
                  <a:pt x="1000125" y="1362098"/>
                  <a:pt x="1000125" y="2795588"/>
                </a:cubicBezTo>
                <a:cubicBezTo>
                  <a:pt x="1000125" y="4229078"/>
                  <a:pt x="2162198" y="5391151"/>
                  <a:pt x="3595688" y="5391151"/>
                </a:cubicBezTo>
                <a:cubicBezTo>
                  <a:pt x="5029178" y="5391151"/>
                  <a:pt x="6191251" y="4229078"/>
                  <a:pt x="6191251" y="2795588"/>
                </a:cubicBezTo>
                <a:cubicBezTo>
                  <a:pt x="6191251" y="1362098"/>
                  <a:pt x="5029178" y="200025"/>
                  <a:pt x="3595688" y="200025"/>
                </a:cubicBezTo>
                <a:close/>
                <a:moveTo>
                  <a:pt x="0" y="0"/>
                </a:moveTo>
                <a:lnTo>
                  <a:pt x="12192000" y="0"/>
                </a:lnTo>
                <a:lnTo>
                  <a:pt x="12192000" y="6858000"/>
                </a:lnTo>
                <a:lnTo>
                  <a:pt x="0" y="6858000"/>
                </a:lnTo>
                <a:close/>
              </a:path>
            </a:pathLst>
          </a:custGeom>
          <a:solidFill>
            <a:schemeClr val="bg1">
              <a:lumMod val="7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4503AEE-1EE6-4106-9038-B95B17580C86}"/>
              </a:ext>
            </a:extLst>
          </p:cNvPr>
          <p:cNvSpPr/>
          <p:nvPr/>
        </p:nvSpPr>
        <p:spPr>
          <a:xfrm>
            <a:off x="11265763" y="0"/>
            <a:ext cx="92623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5" name="Group 104">
            <a:extLst>
              <a:ext uri="{FF2B5EF4-FFF2-40B4-BE49-F238E27FC236}">
                <a16:creationId xmlns:a16="http://schemas.microsoft.com/office/drawing/2014/main" id="{0240DF2A-469A-47C2-BE9A-CBBBDD0E5768}"/>
              </a:ext>
            </a:extLst>
          </p:cNvPr>
          <p:cNvGrpSpPr/>
          <p:nvPr/>
        </p:nvGrpSpPr>
        <p:grpSpPr>
          <a:xfrm rot="5400000">
            <a:off x="5108904" y="-61851"/>
            <a:ext cx="1131962" cy="731767"/>
            <a:chOff x="5154760" y="99440"/>
            <a:chExt cx="1851510" cy="1196924"/>
          </a:xfrm>
          <a:solidFill>
            <a:schemeClr val="bg1">
              <a:lumMod val="95000"/>
            </a:schemeClr>
          </a:solidFill>
        </p:grpSpPr>
        <p:grpSp>
          <p:nvGrpSpPr>
            <p:cNvPr id="8" name="Group 7">
              <a:extLst>
                <a:ext uri="{FF2B5EF4-FFF2-40B4-BE49-F238E27FC236}">
                  <a16:creationId xmlns:a16="http://schemas.microsoft.com/office/drawing/2014/main" id="{3734C6FE-79E3-4B24-ABF3-C053304948D6}"/>
                </a:ext>
              </a:extLst>
            </p:cNvPr>
            <p:cNvGrpSpPr/>
            <p:nvPr/>
          </p:nvGrpSpPr>
          <p:grpSpPr>
            <a:xfrm>
              <a:off x="5154760" y="1151424"/>
              <a:ext cx="1851510" cy="144940"/>
              <a:chOff x="5994400" y="528320"/>
              <a:chExt cx="1005850" cy="78740"/>
            </a:xfrm>
            <a:grpFill/>
          </p:grpSpPr>
          <p:sp>
            <p:nvSpPr>
              <p:cNvPr id="7" name="Oval 6">
                <a:extLst>
                  <a:ext uri="{FF2B5EF4-FFF2-40B4-BE49-F238E27FC236}">
                    <a16:creationId xmlns:a16="http://schemas.microsoft.com/office/drawing/2014/main" id="{59988B76-DD18-4EA9-90F1-42F3332F5410}"/>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AAD10A14-7D65-416E-8254-0105C05E7468}"/>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0AF0786C-99CB-4EB7-99D5-21B6744DAA82}"/>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6F322ED5-3A46-4EC1-9CBE-431BD06EE4A0}"/>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6E79152-BD4F-4C4C-A214-DA968E1FC982}"/>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6A73723-065C-4ED2-9DFA-8EB9F0B2E4D6}"/>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C1DB9022-6E4C-4A07-BFCB-DFA9B5C087C5}"/>
                </a:ext>
              </a:extLst>
            </p:cNvPr>
            <p:cNvGrpSpPr/>
            <p:nvPr/>
          </p:nvGrpSpPr>
          <p:grpSpPr>
            <a:xfrm>
              <a:off x="5154760" y="800763"/>
              <a:ext cx="1851510" cy="144940"/>
              <a:chOff x="5994400" y="528320"/>
              <a:chExt cx="1005850" cy="78740"/>
            </a:xfrm>
            <a:grpFill/>
          </p:grpSpPr>
          <p:sp>
            <p:nvSpPr>
              <p:cNvPr id="27" name="Oval 26">
                <a:extLst>
                  <a:ext uri="{FF2B5EF4-FFF2-40B4-BE49-F238E27FC236}">
                    <a16:creationId xmlns:a16="http://schemas.microsoft.com/office/drawing/2014/main" id="{4E87ED58-FD7D-4CAB-AB10-E5E5D207E4B6}"/>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E7F46D92-21EB-4882-A41B-A49004E94B1C}"/>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88EAA1C3-AE2E-4529-AE20-E1B6C5728235}"/>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5DFB03F-738D-4753-B891-A2E13975D441}"/>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D65C353-2B3F-412D-8B6E-C393A40C3597}"/>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2C50449-C49E-427E-B9F7-8514934022FD}"/>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a:extLst>
                <a:ext uri="{FF2B5EF4-FFF2-40B4-BE49-F238E27FC236}">
                  <a16:creationId xmlns:a16="http://schemas.microsoft.com/office/drawing/2014/main" id="{32B2D5BA-8F10-4FB7-BC66-66E2AE0C42EE}"/>
                </a:ext>
              </a:extLst>
            </p:cNvPr>
            <p:cNvGrpSpPr/>
            <p:nvPr/>
          </p:nvGrpSpPr>
          <p:grpSpPr>
            <a:xfrm>
              <a:off x="5154760" y="450101"/>
              <a:ext cx="1851510" cy="144940"/>
              <a:chOff x="5994400" y="528320"/>
              <a:chExt cx="1005850" cy="78740"/>
            </a:xfrm>
            <a:grpFill/>
          </p:grpSpPr>
          <p:sp>
            <p:nvSpPr>
              <p:cNvPr id="34" name="Oval 33">
                <a:extLst>
                  <a:ext uri="{FF2B5EF4-FFF2-40B4-BE49-F238E27FC236}">
                    <a16:creationId xmlns:a16="http://schemas.microsoft.com/office/drawing/2014/main" id="{E893311E-DA45-410F-AB86-7E0657C2771B}"/>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407C2BD3-1DB5-4988-8AC3-766FB55E4161}"/>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9D62E930-8DB3-4CBE-A9EE-FE8F8F43F043}"/>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C17A15DC-B7DF-4D26-9440-1E80E27929A3}"/>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350311C3-82E2-4AB7-8867-E5F53DE4F7ED}"/>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62ED7003-10E1-4685-B17E-D8C11F85E294}"/>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798FF510-144F-4097-9165-4DE5026BC0EA}"/>
                </a:ext>
              </a:extLst>
            </p:cNvPr>
            <p:cNvGrpSpPr/>
            <p:nvPr/>
          </p:nvGrpSpPr>
          <p:grpSpPr>
            <a:xfrm>
              <a:off x="5154760" y="99440"/>
              <a:ext cx="1851510" cy="144940"/>
              <a:chOff x="5994400" y="528320"/>
              <a:chExt cx="1005850" cy="78740"/>
            </a:xfrm>
            <a:grpFill/>
          </p:grpSpPr>
          <p:sp>
            <p:nvSpPr>
              <p:cNvPr id="41" name="Oval 40">
                <a:extLst>
                  <a:ext uri="{FF2B5EF4-FFF2-40B4-BE49-F238E27FC236}">
                    <a16:creationId xmlns:a16="http://schemas.microsoft.com/office/drawing/2014/main" id="{30A8E4D1-2A64-4C4C-8065-5300599BF639}"/>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220D6100-8A70-4CBC-A788-4F2CC7F2F6D5}"/>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799DD1CD-5381-429F-B124-AC522FD8BF95}"/>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C010990B-16C2-4647-8668-D69334FEBA46}"/>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60056CB1-C4A0-47CE-A519-3A694AC70CFE}"/>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F05E59FE-3096-456E-AF53-4065F8B99999}"/>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04" name="Group 103">
            <a:extLst>
              <a:ext uri="{FF2B5EF4-FFF2-40B4-BE49-F238E27FC236}">
                <a16:creationId xmlns:a16="http://schemas.microsoft.com/office/drawing/2014/main" id="{AD6B6AAF-CFC6-489A-A0CB-4B8E7B1B74AA}"/>
              </a:ext>
            </a:extLst>
          </p:cNvPr>
          <p:cNvGrpSpPr/>
          <p:nvPr/>
        </p:nvGrpSpPr>
        <p:grpSpPr>
          <a:xfrm>
            <a:off x="540549" y="4489327"/>
            <a:ext cx="1542894" cy="348710"/>
            <a:chOff x="5768402" y="4296137"/>
            <a:chExt cx="2192824" cy="495601"/>
          </a:xfrm>
          <a:solidFill>
            <a:schemeClr val="bg1">
              <a:lumMod val="95000"/>
            </a:schemeClr>
          </a:solidFill>
        </p:grpSpPr>
        <p:grpSp>
          <p:nvGrpSpPr>
            <p:cNvPr id="66" name="Group 65">
              <a:extLst>
                <a:ext uri="{FF2B5EF4-FFF2-40B4-BE49-F238E27FC236}">
                  <a16:creationId xmlns:a16="http://schemas.microsoft.com/office/drawing/2014/main" id="{30DFCCBC-43A6-440D-984D-17089A01D2C8}"/>
                </a:ext>
              </a:extLst>
            </p:cNvPr>
            <p:cNvGrpSpPr/>
            <p:nvPr/>
          </p:nvGrpSpPr>
          <p:grpSpPr>
            <a:xfrm>
              <a:off x="5768402" y="4646798"/>
              <a:ext cx="1851510" cy="144940"/>
              <a:chOff x="5994400" y="528320"/>
              <a:chExt cx="1005850" cy="78740"/>
            </a:xfrm>
            <a:grpFill/>
          </p:grpSpPr>
          <p:sp>
            <p:nvSpPr>
              <p:cNvPr id="74" name="Oval 73">
                <a:extLst>
                  <a:ext uri="{FF2B5EF4-FFF2-40B4-BE49-F238E27FC236}">
                    <a16:creationId xmlns:a16="http://schemas.microsoft.com/office/drawing/2014/main" id="{88B5C0B2-14F4-4E17-8B3F-C03D9916B9A4}"/>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49E0CB85-4751-46F1-BBA7-64DA846E9E3C}"/>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B1D9CCA1-61F4-4383-AB04-368A640D4E36}"/>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A98EE38E-6089-430C-AB97-9250AD90207C}"/>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A97E35C1-5606-4CE9-BB65-61846C6B7A30}"/>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D221F008-7306-4976-8C4E-D3CA4D3E7CFE}"/>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7" name="Group 66">
              <a:extLst>
                <a:ext uri="{FF2B5EF4-FFF2-40B4-BE49-F238E27FC236}">
                  <a16:creationId xmlns:a16="http://schemas.microsoft.com/office/drawing/2014/main" id="{4E053C37-FCCA-493B-9DCB-6885CCB88DCD}"/>
                </a:ext>
              </a:extLst>
            </p:cNvPr>
            <p:cNvGrpSpPr/>
            <p:nvPr/>
          </p:nvGrpSpPr>
          <p:grpSpPr>
            <a:xfrm>
              <a:off x="6109716" y="4296137"/>
              <a:ext cx="1851510" cy="144940"/>
              <a:chOff x="5994400" y="528320"/>
              <a:chExt cx="1005850" cy="78740"/>
            </a:xfrm>
            <a:grpFill/>
          </p:grpSpPr>
          <p:sp>
            <p:nvSpPr>
              <p:cNvPr id="68" name="Oval 67">
                <a:extLst>
                  <a:ext uri="{FF2B5EF4-FFF2-40B4-BE49-F238E27FC236}">
                    <a16:creationId xmlns:a16="http://schemas.microsoft.com/office/drawing/2014/main" id="{005592EB-5B89-469B-9F6E-91D40E7C0321}"/>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D1B4E643-A063-4C6C-95F0-A2D3246D23EB}"/>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D44495CA-196A-42C9-BCF8-9ED6FB67FE3C}"/>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1B645FE9-E409-492E-80B4-B4B7518D77C0}"/>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42EA425F-8402-4B82-A76A-428EC2F37B14}"/>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836F2575-BCB4-4A81-B984-46AED872E305}"/>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extBox 1">
            <a:extLst>
              <a:ext uri="{FF2B5EF4-FFF2-40B4-BE49-F238E27FC236}">
                <a16:creationId xmlns:a16="http://schemas.microsoft.com/office/drawing/2014/main" id="{6145E1DE-861F-488B-A7ED-B6FEC6A02832}"/>
              </a:ext>
            </a:extLst>
          </p:cNvPr>
          <p:cNvSpPr txBox="1"/>
          <p:nvPr/>
        </p:nvSpPr>
        <p:spPr>
          <a:xfrm>
            <a:off x="6655936" y="1775534"/>
            <a:ext cx="4031711" cy="1200329"/>
          </a:xfrm>
          <a:prstGeom prst="rect">
            <a:avLst/>
          </a:prstGeom>
          <a:noFill/>
        </p:spPr>
        <p:txBody>
          <a:bodyPr wrap="square" rtlCol="0">
            <a:spAutoFit/>
          </a:bodyPr>
          <a:lstStyle/>
          <a:p>
            <a:r>
              <a:rPr lang="en-US" sz="7200" b="1" spc="800">
                <a:solidFill>
                  <a:schemeClr val="bg1">
                    <a:lumMod val="95000"/>
                  </a:schemeClr>
                </a:solidFill>
                <a:latin typeface="Playfair Display" panose="00000500000000000000" pitchFamily="2" charset="0"/>
              </a:rPr>
              <a:t>Aesthic</a:t>
            </a:r>
          </a:p>
        </p:txBody>
      </p:sp>
      <p:sp>
        <p:nvSpPr>
          <p:cNvPr id="3" name="TextBox 2">
            <a:extLst>
              <a:ext uri="{FF2B5EF4-FFF2-40B4-BE49-F238E27FC236}">
                <a16:creationId xmlns:a16="http://schemas.microsoft.com/office/drawing/2014/main" id="{609EF0DD-B8EE-44AC-A8F3-E83ADFF489D9}"/>
              </a:ext>
            </a:extLst>
          </p:cNvPr>
          <p:cNvSpPr txBox="1"/>
          <p:nvPr/>
        </p:nvSpPr>
        <p:spPr>
          <a:xfrm>
            <a:off x="6655936" y="2975863"/>
            <a:ext cx="3251544" cy="307777"/>
          </a:xfrm>
          <a:prstGeom prst="rect">
            <a:avLst/>
          </a:prstGeom>
          <a:noFill/>
        </p:spPr>
        <p:txBody>
          <a:bodyPr wrap="square" rtlCol="0">
            <a:spAutoFit/>
          </a:bodyPr>
          <a:lstStyle/>
          <a:p>
            <a:r>
              <a:rPr lang="en-US" sz="1400" spc="600">
                <a:solidFill>
                  <a:schemeClr val="bg1">
                    <a:lumMod val="85000"/>
                  </a:schemeClr>
                </a:solidFill>
                <a:latin typeface="Noto Sans" panose="020B0502040504020204" pitchFamily="34" charset="0"/>
                <a:ea typeface="Noto Sans" panose="020B0502040504020204" pitchFamily="34" charset="0"/>
                <a:cs typeface="Noto Sans" panose="020B0502040504020204" pitchFamily="34" charset="0"/>
              </a:rPr>
              <a:t>Presentation</a:t>
            </a:r>
            <a:endParaRPr lang="en-US" spc="600">
              <a:solidFill>
                <a:schemeClr val="bg1">
                  <a:lumMod val="8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51" name="TextBox 50">
            <a:extLst>
              <a:ext uri="{FF2B5EF4-FFF2-40B4-BE49-F238E27FC236}">
                <a16:creationId xmlns:a16="http://schemas.microsoft.com/office/drawing/2014/main" id="{69EC15FE-329E-45D6-A9B0-708168740FCF}"/>
              </a:ext>
            </a:extLst>
          </p:cNvPr>
          <p:cNvSpPr txBox="1"/>
          <p:nvPr/>
        </p:nvSpPr>
        <p:spPr>
          <a:xfrm>
            <a:off x="312325" y="199697"/>
            <a:ext cx="1055246" cy="307777"/>
          </a:xfrm>
          <a:prstGeom prst="rect">
            <a:avLst/>
          </a:prstGeom>
          <a:noFill/>
        </p:spPr>
        <p:txBody>
          <a:bodyPr wrap="square" rtlCol="0">
            <a:spAutoFit/>
          </a:bodyPr>
          <a:lstStyle/>
          <a:p>
            <a:r>
              <a:rPr lang="en-US" sz="1400" b="1" spc="100">
                <a:solidFill>
                  <a:schemeClr val="bg1">
                    <a:lumMod val="95000"/>
                  </a:schemeClr>
                </a:solidFill>
                <a:latin typeface="Playfair Display" panose="00000500000000000000" pitchFamily="2" charset="0"/>
              </a:rPr>
              <a:t>Aesthic</a:t>
            </a:r>
          </a:p>
        </p:txBody>
      </p:sp>
      <p:grpSp>
        <p:nvGrpSpPr>
          <p:cNvPr id="5" name="Group 4">
            <a:extLst>
              <a:ext uri="{FF2B5EF4-FFF2-40B4-BE49-F238E27FC236}">
                <a16:creationId xmlns:a16="http://schemas.microsoft.com/office/drawing/2014/main" id="{BC463AB0-EE1B-4C11-AAB3-55B5E629293C}"/>
              </a:ext>
            </a:extLst>
          </p:cNvPr>
          <p:cNvGrpSpPr/>
          <p:nvPr/>
        </p:nvGrpSpPr>
        <p:grpSpPr>
          <a:xfrm>
            <a:off x="11579438" y="2525652"/>
            <a:ext cx="355736" cy="4186054"/>
            <a:chOff x="11579438" y="1400676"/>
            <a:chExt cx="355736" cy="4186054"/>
          </a:xfrm>
        </p:grpSpPr>
        <p:sp>
          <p:nvSpPr>
            <p:cNvPr id="4" name="TextBox 3">
              <a:extLst>
                <a:ext uri="{FF2B5EF4-FFF2-40B4-BE49-F238E27FC236}">
                  <a16:creationId xmlns:a16="http://schemas.microsoft.com/office/drawing/2014/main" id="{4B80D99E-ACDE-4FA8-A5E1-ABB5F9A953FE}"/>
                </a:ext>
              </a:extLst>
            </p:cNvPr>
            <p:cNvSpPr txBox="1"/>
            <p:nvPr/>
          </p:nvSpPr>
          <p:spPr>
            <a:xfrm>
              <a:off x="11579439" y="1400676"/>
              <a:ext cx="353943" cy="1056747"/>
            </a:xfrm>
            <a:prstGeom prst="rect">
              <a:avLst/>
            </a:prstGeom>
            <a:noFill/>
          </p:spPr>
          <p:txBody>
            <a:bodyPr vert="vert" wrap="square" rtlCol="0">
              <a:spAutoFit/>
            </a:bodyPr>
            <a:lstStyle/>
            <a:p>
              <a:r>
                <a:rPr lang="en-US" sz="1100" spc="2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Creative</a:t>
              </a:r>
            </a:p>
          </p:txBody>
        </p:sp>
        <p:sp>
          <p:nvSpPr>
            <p:cNvPr id="54" name="TextBox 53">
              <a:extLst>
                <a:ext uri="{FF2B5EF4-FFF2-40B4-BE49-F238E27FC236}">
                  <a16:creationId xmlns:a16="http://schemas.microsoft.com/office/drawing/2014/main" id="{FF660EC7-1315-4EC9-A3ED-C6E8EFB26A75}"/>
                </a:ext>
              </a:extLst>
            </p:cNvPr>
            <p:cNvSpPr txBox="1"/>
            <p:nvPr/>
          </p:nvSpPr>
          <p:spPr>
            <a:xfrm>
              <a:off x="11581231" y="4529983"/>
              <a:ext cx="353943" cy="1056747"/>
            </a:xfrm>
            <a:prstGeom prst="rect">
              <a:avLst/>
            </a:prstGeom>
            <a:noFill/>
          </p:spPr>
          <p:txBody>
            <a:bodyPr vert="vert" wrap="square" rtlCol="0">
              <a:spAutoFit/>
            </a:bodyPr>
            <a:lstStyle/>
            <a:p>
              <a:r>
                <a:rPr lang="en-US" sz="1100" spc="2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Colorful</a:t>
              </a:r>
            </a:p>
          </p:txBody>
        </p:sp>
        <p:sp>
          <p:nvSpPr>
            <p:cNvPr id="55" name="TextBox 54">
              <a:extLst>
                <a:ext uri="{FF2B5EF4-FFF2-40B4-BE49-F238E27FC236}">
                  <a16:creationId xmlns:a16="http://schemas.microsoft.com/office/drawing/2014/main" id="{F67AF578-A96E-4D0C-A3A4-1964F28299D2}"/>
                </a:ext>
              </a:extLst>
            </p:cNvPr>
            <p:cNvSpPr txBox="1"/>
            <p:nvPr/>
          </p:nvSpPr>
          <p:spPr>
            <a:xfrm>
              <a:off x="11579438" y="3077139"/>
              <a:ext cx="353943" cy="833128"/>
            </a:xfrm>
            <a:prstGeom prst="rect">
              <a:avLst/>
            </a:prstGeom>
            <a:noFill/>
          </p:spPr>
          <p:txBody>
            <a:bodyPr vert="vert" wrap="square" rtlCol="0">
              <a:spAutoFit/>
            </a:bodyPr>
            <a:lstStyle/>
            <a:p>
              <a:r>
                <a:rPr lang="en-US" sz="1100" spc="2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Clear</a:t>
              </a:r>
            </a:p>
          </p:txBody>
        </p:sp>
      </p:grpSp>
      <p:sp>
        <p:nvSpPr>
          <p:cNvPr id="64" name="TextBox 63">
            <a:extLst>
              <a:ext uri="{FF2B5EF4-FFF2-40B4-BE49-F238E27FC236}">
                <a16:creationId xmlns:a16="http://schemas.microsoft.com/office/drawing/2014/main" id="{865431CD-A90B-4BB4-BDC4-4BC4EF085960}"/>
              </a:ext>
            </a:extLst>
          </p:cNvPr>
          <p:cNvSpPr txBox="1"/>
          <p:nvPr/>
        </p:nvSpPr>
        <p:spPr>
          <a:xfrm>
            <a:off x="11431351" y="196050"/>
            <a:ext cx="727078" cy="307777"/>
          </a:xfrm>
          <a:prstGeom prst="rect">
            <a:avLst/>
          </a:prstGeom>
          <a:noFill/>
        </p:spPr>
        <p:txBody>
          <a:bodyPr vert="horz" wrap="square" rtlCol="0">
            <a:spAutoFit/>
          </a:bodyPr>
          <a:lstStyle/>
          <a:p>
            <a:r>
              <a:rPr lang="en-US" sz="1400" b="1" spc="100">
                <a:solidFill>
                  <a:schemeClr val="tx1">
                    <a:lumMod val="50000"/>
                    <a:lumOff val="50000"/>
                  </a:schemeClr>
                </a:solidFill>
                <a:latin typeface="Playfair Display" panose="00000500000000000000" pitchFamily="2" charset="0"/>
              </a:rPr>
              <a:t>2020</a:t>
            </a:r>
          </a:p>
        </p:txBody>
      </p:sp>
    </p:spTree>
    <p:extLst>
      <p:ext uri="{BB962C8B-B14F-4D97-AF65-F5344CB8AC3E}">
        <p14:creationId xmlns:p14="http://schemas.microsoft.com/office/powerpoint/2010/main" val="24292841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0C73857-1960-4BCC-97D1-2ADB8D8099F7}"/>
              </a:ext>
            </a:extLst>
          </p:cNvPr>
          <p:cNvSpPr>
            <a:spLocks noGrp="1"/>
          </p:cNvSpPr>
          <p:nvPr>
            <p:ph type="pic" sz="quarter" idx="11"/>
          </p:nvPr>
        </p:nvSpPr>
        <p:spPr>
          <a:xfrm>
            <a:off x="1" y="2219417"/>
            <a:ext cx="12191999" cy="4638583"/>
          </a:xfrm>
        </p:spPr>
      </p:sp>
      <p:sp>
        <p:nvSpPr>
          <p:cNvPr id="5" name="TextBox 4">
            <a:extLst>
              <a:ext uri="{FF2B5EF4-FFF2-40B4-BE49-F238E27FC236}">
                <a16:creationId xmlns:a16="http://schemas.microsoft.com/office/drawing/2014/main" id="{1472BF52-B5C1-4D97-B7CD-E7DCB5F959AE}"/>
              </a:ext>
            </a:extLst>
          </p:cNvPr>
          <p:cNvSpPr txBox="1"/>
          <p:nvPr/>
        </p:nvSpPr>
        <p:spPr>
          <a:xfrm>
            <a:off x="10318542" y="-391886"/>
            <a:ext cx="1723549" cy="4508927"/>
          </a:xfrm>
          <a:prstGeom prst="rect">
            <a:avLst/>
          </a:prstGeom>
          <a:noFill/>
        </p:spPr>
        <p:txBody>
          <a:bodyPr wrap="none" rtlCol="0">
            <a:spAutoFit/>
          </a:bodyPr>
          <a:lstStyle/>
          <a:p>
            <a:r>
              <a:rPr lang="en-US" sz="28700">
                <a:solidFill>
                  <a:srgbClr val="0D89A0"/>
                </a:solidFill>
                <a:latin typeface="Playfair Display" panose="00000500000000000000" pitchFamily="2" charset="0"/>
              </a:rPr>
              <a:t>“</a:t>
            </a:r>
          </a:p>
        </p:txBody>
      </p:sp>
      <p:sp>
        <p:nvSpPr>
          <p:cNvPr id="6" name="TextBox 5">
            <a:extLst>
              <a:ext uri="{FF2B5EF4-FFF2-40B4-BE49-F238E27FC236}">
                <a16:creationId xmlns:a16="http://schemas.microsoft.com/office/drawing/2014/main" id="{CBF8F442-585B-43A8-9D74-96778835607B}"/>
              </a:ext>
            </a:extLst>
          </p:cNvPr>
          <p:cNvSpPr txBox="1"/>
          <p:nvPr/>
        </p:nvSpPr>
        <p:spPr>
          <a:xfrm>
            <a:off x="2325991" y="4734342"/>
            <a:ext cx="2045042" cy="2123658"/>
          </a:xfrm>
          <a:prstGeom prst="rect">
            <a:avLst/>
          </a:prstGeom>
          <a:noFill/>
        </p:spPr>
        <p:txBody>
          <a:bodyPr vert="horz" wrap="square" rtlCol="0">
            <a:spAutoFit/>
          </a:bodyPr>
          <a:lstStyle/>
          <a:p>
            <a:r>
              <a:rPr lang="en-US" sz="6600" b="1" spc="600">
                <a:solidFill>
                  <a:schemeClr val="bg1">
                    <a:lumMod val="85000"/>
                  </a:schemeClr>
                </a:solidFill>
                <a:latin typeface="Playfair Display" panose="00000500000000000000" pitchFamily="2" charset="0"/>
              </a:rPr>
              <a:t>Aesthic</a:t>
            </a:r>
          </a:p>
        </p:txBody>
      </p:sp>
      <p:sp>
        <p:nvSpPr>
          <p:cNvPr id="7" name="TextBox 6">
            <a:extLst>
              <a:ext uri="{FF2B5EF4-FFF2-40B4-BE49-F238E27FC236}">
                <a16:creationId xmlns:a16="http://schemas.microsoft.com/office/drawing/2014/main" id="{4B94E32E-EA66-410E-A066-3CFD4C3BE7E5}"/>
              </a:ext>
            </a:extLst>
          </p:cNvPr>
          <p:cNvSpPr txBox="1"/>
          <p:nvPr/>
        </p:nvSpPr>
        <p:spPr>
          <a:xfrm>
            <a:off x="629317" y="292917"/>
            <a:ext cx="2385188" cy="1569660"/>
          </a:xfrm>
          <a:prstGeom prst="rect">
            <a:avLst/>
          </a:prstGeom>
          <a:noFill/>
        </p:spPr>
        <p:txBody>
          <a:bodyPr wrap="square" rtlCol="0">
            <a:spAutoFit/>
          </a:bodyPr>
          <a:lstStyle/>
          <a:p>
            <a:r>
              <a:rPr lang="en-US" sz="2400" b="1" spc="100">
                <a:solidFill>
                  <a:schemeClr val="tx1">
                    <a:lumMod val="75000"/>
                    <a:lumOff val="25000"/>
                  </a:schemeClr>
                </a:solidFill>
                <a:latin typeface="Playfair Display" panose="00000500000000000000" pitchFamily="2" charset="0"/>
              </a:rPr>
              <a:t>The power of imagination make us infinite.</a:t>
            </a:r>
          </a:p>
        </p:txBody>
      </p:sp>
      <p:sp>
        <p:nvSpPr>
          <p:cNvPr id="8" name="TextBox 7">
            <a:extLst>
              <a:ext uri="{FF2B5EF4-FFF2-40B4-BE49-F238E27FC236}">
                <a16:creationId xmlns:a16="http://schemas.microsoft.com/office/drawing/2014/main" id="{F372481A-B283-495F-A114-213A01F8092D}"/>
              </a:ext>
            </a:extLst>
          </p:cNvPr>
          <p:cNvSpPr txBox="1"/>
          <p:nvPr/>
        </p:nvSpPr>
        <p:spPr>
          <a:xfrm>
            <a:off x="3874495" y="351811"/>
            <a:ext cx="5584057" cy="1451872"/>
          </a:xfrm>
          <a:prstGeom prst="rect">
            <a:avLst/>
          </a:prstGeom>
          <a:noFill/>
        </p:spPr>
        <p:txBody>
          <a:bodyPr wrap="square" rtlCol="0">
            <a:spAutoFit/>
          </a:bodyPr>
          <a:lstStyle/>
          <a:p>
            <a:pPr algn="just">
              <a:lnSpc>
                <a:spcPct val="150000"/>
              </a:lnSpc>
            </a:pPr>
            <a:r>
              <a:rPr lang="en-US" sz="1000" spc="1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Lorem ipsum dolor sit amet, consectetur adipiscing elit. Aliquam convallis libero lorem, ac ultricies tortor aliquam non. Aliquam viverra egestas ex, et lobortis leo fermentum ac. Maecenas hendrerit lorem eget porttitor ultrices. Proin et ultricies augue. Nam fermentummollis mi nec aliquamhendrerit malesuada. Sed egestas pretium leo in rhoncus. Quisque fermentum ligula vel libero gravidaleod.</a:t>
            </a:r>
            <a:endParaRPr lang="en-US" sz="1000" spc="100">
              <a:solidFill>
                <a:schemeClr val="tx1">
                  <a:lumMod val="65000"/>
                  <a:lumOff val="35000"/>
                </a:schemeClr>
              </a:solidFill>
            </a:endParaRPr>
          </a:p>
        </p:txBody>
      </p:sp>
    </p:spTree>
    <p:extLst>
      <p:ext uri="{BB962C8B-B14F-4D97-AF65-F5344CB8AC3E}">
        <p14:creationId xmlns:p14="http://schemas.microsoft.com/office/powerpoint/2010/main" val="29040226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개체 틀 1"/>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7813" b="7813"/>
          <a:stretch>
            <a:fillRect/>
          </a:stretch>
        </p:blipFill>
        <p:spPr/>
      </p:pic>
      <p:sp>
        <p:nvSpPr>
          <p:cNvPr id="7" name="Freeform: Shape 6">
            <a:extLst>
              <a:ext uri="{FF2B5EF4-FFF2-40B4-BE49-F238E27FC236}">
                <a16:creationId xmlns:a16="http://schemas.microsoft.com/office/drawing/2014/main" id="{3CEE4FF7-24B5-4142-87BE-0408AE89ABAA}"/>
              </a:ext>
            </a:extLst>
          </p:cNvPr>
          <p:cNvSpPr/>
          <p:nvPr/>
        </p:nvSpPr>
        <p:spPr>
          <a:xfrm>
            <a:off x="0" y="0"/>
            <a:ext cx="12192000" cy="6858000"/>
          </a:xfrm>
          <a:custGeom>
            <a:avLst/>
            <a:gdLst>
              <a:gd name="connsiteX0" fmla="*/ 6095999 w 12192000"/>
              <a:gd name="connsiteY0" fmla="*/ 1107281 h 6839211"/>
              <a:gd name="connsiteX1" fmla="*/ 3774280 w 12192000"/>
              <a:gd name="connsiteY1" fmla="*/ 3429000 h 6839211"/>
              <a:gd name="connsiteX2" fmla="*/ 6095999 w 12192000"/>
              <a:gd name="connsiteY2" fmla="*/ 5750719 h 6839211"/>
              <a:gd name="connsiteX3" fmla="*/ 8417718 w 12192000"/>
              <a:gd name="connsiteY3" fmla="*/ 3429000 h 6839211"/>
              <a:gd name="connsiteX4" fmla="*/ 6095999 w 12192000"/>
              <a:gd name="connsiteY4" fmla="*/ 1107281 h 6839211"/>
              <a:gd name="connsiteX5" fmla="*/ 0 w 12192000"/>
              <a:gd name="connsiteY5" fmla="*/ 0 h 6839211"/>
              <a:gd name="connsiteX6" fmla="*/ 12192000 w 12192000"/>
              <a:gd name="connsiteY6" fmla="*/ 0 h 6839211"/>
              <a:gd name="connsiteX7" fmla="*/ 12192000 w 12192000"/>
              <a:gd name="connsiteY7" fmla="*/ 6839211 h 6839211"/>
              <a:gd name="connsiteX8" fmla="*/ 0 w 12192000"/>
              <a:gd name="connsiteY8" fmla="*/ 6839211 h 6839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39211">
                <a:moveTo>
                  <a:pt x="6095999" y="1107281"/>
                </a:moveTo>
                <a:cubicBezTo>
                  <a:pt x="4813749" y="1107281"/>
                  <a:pt x="3774280" y="2146750"/>
                  <a:pt x="3774280" y="3429000"/>
                </a:cubicBezTo>
                <a:cubicBezTo>
                  <a:pt x="3774280" y="4711250"/>
                  <a:pt x="4813749" y="5750719"/>
                  <a:pt x="6095999" y="5750719"/>
                </a:cubicBezTo>
                <a:cubicBezTo>
                  <a:pt x="7378249" y="5750719"/>
                  <a:pt x="8417718" y="4711250"/>
                  <a:pt x="8417718" y="3429000"/>
                </a:cubicBezTo>
                <a:cubicBezTo>
                  <a:pt x="8417718" y="2146750"/>
                  <a:pt x="7378249" y="1107281"/>
                  <a:pt x="6095999" y="1107281"/>
                </a:cubicBezTo>
                <a:close/>
                <a:moveTo>
                  <a:pt x="0" y="0"/>
                </a:moveTo>
                <a:lnTo>
                  <a:pt x="12192000" y="0"/>
                </a:lnTo>
                <a:lnTo>
                  <a:pt x="12192000" y="6839211"/>
                </a:lnTo>
                <a:lnTo>
                  <a:pt x="0" y="6839211"/>
                </a:lnTo>
                <a:close/>
              </a:path>
            </a:pathLst>
          </a:custGeom>
          <a:solidFill>
            <a:schemeClr val="bg1">
              <a:lumMod val="7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B28FE57-1862-46AC-8CDE-9C0DC837745A}"/>
              </a:ext>
            </a:extLst>
          </p:cNvPr>
          <p:cNvSpPr/>
          <p:nvPr/>
        </p:nvSpPr>
        <p:spPr>
          <a:xfrm>
            <a:off x="0" y="0"/>
            <a:ext cx="92623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B67F3424-32B3-4F4F-86DD-619EA0728E54}"/>
              </a:ext>
            </a:extLst>
          </p:cNvPr>
          <p:cNvGrpSpPr/>
          <p:nvPr/>
        </p:nvGrpSpPr>
        <p:grpSpPr>
          <a:xfrm>
            <a:off x="283195" y="2217348"/>
            <a:ext cx="355736" cy="4186054"/>
            <a:chOff x="11579438" y="1400676"/>
            <a:chExt cx="355736" cy="4186054"/>
          </a:xfrm>
        </p:grpSpPr>
        <p:sp>
          <p:nvSpPr>
            <p:cNvPr id="10" name="TextBox 9">
              <a:extLst>
                <a:ext uri="{FF2B5EF4-FFF2-40B4-BE49-F238E27FC236}">
                  <a16:creationId xmlns:a16="http://schemas.microsoft.com/office/drawing/2014/main" id="{14E82D3E-6AFE-41D2-A8C4-CA611C3C0C30}"/>
                </a:ext>
              </a:extLst>
            </p:cNvPr>
            <p:cNvSpPr txBox="1"/>
            <p:nvPr/>
          </p:nvSpPr>
          <p:spPr>
            <a:xfrm>
              <a:off x="11579439" y="1400676"/>
              <a:ext cx="353943" cy="1056747"/>
            </a:xfrm>
            <a:prstGeom prst="rect">
              <a:avLst/>
            </a:prstGeom>
            <a:noFill/>
          </p:spPr>
          <p:txBody>
            <a:bodyPr vert="vert270"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Renewal</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11" name="TextBox 10">
              <a:extLst>
                <a:ext uri="{FF2B5EF4-FFF2-40B4-BE49-F238E27FC236}">
                  <a16:creationId xmlns:a16="http://schemas.microsoft.com/office/drawing/2014/main" id="{C572A494-1A61-4355-B139-7D569D85BC08}"/>
                </a:ext>
              </a:extLst>
            </p:cNvPr>
            <p:cNvSpPr txBox="1"/>
            <p:nvPr/>
          </p:nvSpPr>
          <p:spPr>
            <a:xfrm>
              <a:off x="11581231" y="4529983"/>
              <a:ext cx="353943" cy="1056747"/>
            </a:xfrm>
            <a:prstGeom prst="rect">
              <a:avLst/>
            </a:prstGeom>
            <a:noFill/>
          </p:spPr>
          <p:txBody>
            <a:bodyPr vert="vert270" wrap="square" rtlCol="0">
              <a:spAutoFit/>
            </a:bodyPr>
            <a:lstStyle/>
            <a:p>
              <a:r>
                <a:rPr lang="en-US" sz="1100" spc="200" dirty="0" err="1"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Citadelle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12" name="TextBox 11">
              <a:extLst>
                <a:ext uri="{FF2B5EF4-FFF2-40B4-BE49-F238E27FC236}">
                  <a16:creationId xmlns:a16="http://schemas.microsoft.com/office/drawing/2014/main" id="{8C95193A-DF7D-43BD-94AF-FABD89BD12DA}"/>
                </a:ext>
              </a:extLst>
            </p:cNvPr>
            <p:cNvSpPr txBox="1"/>
            <p:nvPr/>
          </p:nvSpPr>
          <p:spPr>
            <a:xfrm>
              <a:off x="11579438" y="3077139"/>
              <a:ext cx="353943" cy="833128"/>
            </a:xfrm>
            <a:prstGeom prst="rect">
              <a:avLst/>
            </a:prstGeom>
            <a:noFill/>
          </p:spPr>
          <p:txBody>
            <a:bodyPr vert="vert270"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Site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grpSp>
      <p:sp>
        <p:nvSpPr>
          <p:cNvPr id="13" name="TextBox 12">
            <a:extLst>
              <a:ext uri="{FF2B5EF4-FFF2-40B4-BE49-F238E27FC236}">
                <a16:creationId xmlns:a16="http://schemas.microsoft.com/office/drawing/2014/main" id="{7AB609C8-B8AB-40CC-8A55-6045449DDF5D}"/>
              </a:ext>
            </a:extLst>
          </p:cNvPr>
          <p:cNvSpPr txBox="1"/>
          <p:nvPr/>
        </p:nvSpPr>
        <p:spPr>
          <a:xfrm>
            <a:off x="165588" y="196050"/>
            <a:ext cx="727078" cy="307777"/>
          </a:xfrm>
          <a:prstGeom prst="rect">
            <a:avLst/>
          </a:prstGeom>
          <a:noFill/>
        </p:spPr>
        <p:txBody>
          <a:bodyPr vert="horz" wrap="square" rtlCol="0">
            <a:spAutoFit/>
          </a:bodyPr>
          <a:lstStyle/>
          <a:p>
            <a:r>
              <a:rPr lang="en-US" sz="1400" b="1" spc="100" dirty="0" smtClean="0">
                <a:solidFill>
                  <a:schemeClr val="tx1">
                    <a:lumMod val="50000"/>
                    <a:lumOff val="50000"/>
                  </a:schemeClr>
                </a:solidFill>
                <a:latin typeface="Playfair Display" panose="00000500000000000000" pitchFamily="2" charset="0"/>
              </a:rPr>
              <a:t>2023</a:t>
            </a:r>
            <a:endParaRPr lang="en-US" sz="1400" b="1" spc="100" dirty="0">
              <a:solidFill>
                <a:schemeClr val="tx1">
                  <a:lumMod val="50000"/>
                  <a:lumOff val="50000"/>
                </a:schemeClr>
              </a:solidFill>
              <a:latin typeface="Playfair Display" panose="00000500000000000000" pitchFamily="2" charset="0"/>
            </a:endParaRPr>
          </a:p>
        </p:txBody>
      </p:sp>
      <p:sp>
        <p:nvSpPr>
          <p:cNvPr id="14" name="TextBox 13">
            <a:extLst>
              <a:ext uri="{FF2B5EF4-FFF2-40B4-BE49-F238E27FC236}">
                <a16:creationId xmlns:a16="http://schemas.microsoft.com/office/drawing/2014/main" id="{3E980C7D-3A67-447F-9B08-5CDAB5BEF2F8}"/>
              </a:ext>
            </a:extLst>
          </p:cNvPr>
          <p:cNvSpPr txBox="1"/>
          <p:nvPr/>
        </p:nvSpPr>
        <p:spPr>
          <a:xfrm>
            <a:off x="1889202" y="2597363"/>
            <a:ext cx="6066078" cy="1200329"/>
          </a:xfrm>
          <a:prstGeom prst="rect">
            <a:avLst/>
          </a:prstGeom>
          <a:noFill/>
        </p:spPr>
        <p:txBody>
          <a:bodyPr wrap="square" rtlCol="0">
            <a:spAutoFit/>
          </a:bodyPr>
          <a:lstStyle/>
          <a:p>
            <a:r>
              <a:rPr lang="en-US" sz="7200" b="1" spc="800" dirty="0" err="1" smtClean="0">
                <a:solidFill>
                  <a:srgbClr val="FFD732"/>
                </a:solidFill>
                <a:latin typeface="Playfair Display" panose="00000500000000000000" pitchFamily="2" charset="0"/>
              </a:rPr>
              <a:t>Citadelle</a:t>
            </a:r>
            <a:endParaRPr lang="en-US" sz="7200" b="1" spc="800" dirty="0">
              <a:solidFill>
                <a:srgbClr val="FFD732"/>
              </a:solidFill>
              <a:latin typeface="Playfair Display" panose="00000500000000000000" pitchFamily="2" charset="0"/>
            </a:endParaRPr>
          </a:p>
        </p:txBody>
      </p:sp>
      <p:sp>
        <p:nvSpPr>
          <p:cNvPr id="16" name="TextBox 15">
            <a:extLst>
              <a:ext uri="{FF2B5EF4-FFF2-40B4-BE49-F238E27FC236}">
                <a16:creationId xmlns:a16="http://schemas.microsoft.com/office/drawing/2014/main" id="{F10A6BCD-66E0-4D95-AC29-40281152BAD4}"/>
              </a:ext>
            </a:extLst>
          </p:cNvPr>
          <p:cNvSpPr txBox="1"/>
          <p:nvPr/>
        </p:nvSpPr>
        <p:spPr>
          <a:xfrm>
            <a:off x="10715105" y="199697"/>
            <a:ext cx="1311307" cy="307777"/>
          </a:xfrm>
          <a:prstGeom prst="rect">
            <a:avLst/>
          </a:prstGeom>
          <a:noFill/>
        </p:spPr>
        <p:txBody>
          <a:bodyPr wrap="square" rtlCol="0">
            <a:spAutoFit/>
          </a:bodyPr>
          <a:lstStyle/>
          <a:p>
            <a:r>
              <a:rPr lang="en-US" sz="1400" b="1" spc="100" dirty="0" err="1" smtClean="0">
                <a:solidFill>
                  <a:srgbClr val="FFD732"/>
                </a:solidFill>
                <a:latin typeface="Playfair Display" panose="00000500000000000000" pitchFamily="2" charset="0"/>
              </a:rPr>
              <a:t>Citadelle</a:t>
            </a:r>
            <a:endParaRPr lang="en-US" sz="1400" b="1" spc="100" dirty="0">
              <a:solidFill>
                <a:srgbClr val="FFD732"/>
              </a:solidFill>
              <a:latin typeface="Playfair Display" panose="00000500000000000000" pitchFamily="2" charset="0"/>
            </a:endParaRPr>
          </a:p>
        </p:txBody>
      </p:sp>
      <p:grpSp>
        <p:nvGrpSpPr>
          <p:cNvPr id="88" name="Group 87">
            <a:extLst>
              <a:ext uri="{FF2B5EF4-FFF2-40B4-BE49-F238E27FC236}">
                <a16:creationId xmlns:a16="http://schemas.microsoft.com/office/drawing/2014/main" id="{1C886A4F-02D4-4417-87A3-1BC231236ABE}"/>
              </a:ext>
            </a:extLst>
          </p:cNvPr>
          <p:cNvGrpSpPr/>
          <p:nvPr/>
        </p:nvGrpSpPr>
        <p:grpSpPr>
          <a:xfrm>
            <a:off x="11099660" y="5282454"/>
            <a:ext cx="1377328" cy="1137326"/>
            <a:chOff x="9789564" y="4904128"/>
            <a:chExt cx="1377328" cy="1137326"/>
          </a:xfrm>
          <a:solidFill>
            <a:schemeClr val="bg1">
              <a:lumMod val="95000"/>
            </a:schemeClr>
          </a:solidFill>
        </p:grpSpPr>
        <p:grpSp>
          <p:nvGrpSpPr>
            <p:cNvPr id="18" name="Group 17">
              <a:extLst>
                <a:ext uri="{FF2B5EF4-FFF2-40B4-BE49-F238E27FC236}">
                  <a16:creationId xmlns:a16="http://schemas.microsoft.com/office/drawing/2014/main" id="{095DFFA0-CB86-42FF-8086-47E9FC286D0D}"/>
                </a:ext>
              </a:extLst>
            </p:cNvPr>
            <p:cNvGrpSpPr/>
            <p:nvPr/>
          </p:nvGrpSpPr>
          <p:grpSpPr>
            <a:xfrm rot="5400000">
              <a:off x="9267889" y="5431167"/>
              <a:ext cx="1131962" cy="88612"/>
              <a:chOff x="5994400" y="528320"/>
              <a:chExt cx="1005850" cy="78740"/>
            </a:xfrm>
            <a:grpFill/>
          </p:grpSpPr>
          <p:sp>
            <p:nvSpPr>
              <p:cNvPr id="40" name="Oval 39">
                <a:extLst>
                  <a:ext uri="{FF2B5EF4-FFF2-40B4-BE49-F238E27FC236}">
                    <a16:creationId xmlns:a16="http://schemas.microsoft.com/office/drawing/2014/main" id="{3E08EC7B-C395-4C31-8AA4-03E4B75FB12C}"/>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DC2064AB-E129-43CB-8499-75167A6DCEA3}"/>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5F987B0C-FBF9-4BAB-B34A-413A27F14AD6}"/>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311A36AA-E64B-440D-9E88-B016FDCF6002}"/>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DB70EE9A-2FC1-447F-A779-8B6CF7A01F3F}"/>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393A2D6E-72EF-4F09-9787-020CD21E1202}"/>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48EFCBAD-0675-4C81-80C6-1B9B6B5D303E}"/>
                </a:ext>
              </a:extLst>
            </p:cNvPr>
            <p:cNvGrpSpPr/>
            <p:nvPr/>
          </p:nvGrpSpPr>
          <p:grpSpPr>
            <a:xfrm rot="5400000">
              <a:off x="9482273" y="5431167"/>
              <a:ext cx="1131962" cy="88612"/>
              <a:chOff x="5994400" y="528320"/>
              <a:chExt cx="1005850" cy="78740"/>
            </a:xfrm>
            <a:grpFill/>
          </p:grpSpPr>
          <p:sp>
            <p:nvSpPr>
              <p:cNvPr id="34" name="Oval 33">
                <a:extLst>
                  <a:ext uri="{FF2B5EF4-FFF2-40B4-BE49-F238E27FC236}">
                    <a16:creationId xmlns:a16="http://schemas.microsoft.com/office/drawing/2014/main" id="{12683F88-3221-4B9A-9135-A240D08FBD51}"/>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EF2E1C89-D0DB-4FB3-9E88-A1B437AF1487}"/>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39A7BFA7-F35D-43EE-A175-5B7B6ED6900D}"/>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5909F10F-7B9A-4BC1-9A8F-3585FBC326A5}"/>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8A767B0A-0DDC-4799-BD30-7A02016F5C7B}"/>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50BC9595-A79F-4232-A792-3048C83A575A}"/>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93F66545-3404-47D1-8888-3862065627A2}"/>
                </a:ext>
              </a:extLst>
            </p:cNvPr>
            <p:cNvGrpSpPr/>
            <p:nvPr/>
          </p:nvGrpSpPr>
          <p:grpSpPr>
            <a:xfrm rot="5400000">
              <a:off x="9696659" y="5431167"/>
              <a:ext cx="1131962" cy="88612"/>
              <a:chOff x="5994400" y="528320"/>
              <a:chExt cx="1005850" cy="78740"/>
            </a:xfrm>
            <a:grpFill/>
          </p:grpSpPr>
          <p:sp>
            <p:nvSpPr>
              <p:cNvPr id="28" name="Oval 27">
                <a:extLst>
                  <a:ext uri="{FF2B5EF4-FFF2-40B4-BE49-F238E27FC236}">
                    <a16:creationId xmlns:a16="http://schemas.microsoft.com/office/drawing/2014/main" id="{E9146598-5381-42E0-B970-BCCFE3A6B8EC}"/>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47D9C144-73D9-46AB-B936-8B9DB437BFCE}"/>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17DDC312-E3CD-4590-9A3F-97681511B9A8}"/>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02DE58F-97E2-472C-B2AE-936C7A0A98E4}"/>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619731F6-7EE3-4E9B-A3C2-F5E738448D15}"/>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740B2701-DF1B-41D3-8C1C-CFF99ADE885F}"/>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DAE6DA54-9E85-44BA-963A-AE8BE60376F9}"/>
                </a:ext>
              </a:extLst>
            </p:cNvPr>
            <p:cNvGrpSpPr/>
            <p:nvPr/>
          </p:nvGrpSpPr>
          <p:grpSpPr>
            <a:xfrm rot="5400000">
              <a:off x="9911043" y="5431167"/>
              <a:ext cx="1131962" cy="88612"/>
              <a:chOff x="5994400" y="528320"/>
              <a:chExt cx="1005850" cy="78740"/>
            </a:xfrm>
            <a:grpFill/>
          </p:grpSpPr>
          <p:sp>
            <p:nvSpPr>
              <p:cNvPr id="22" name="Oval 21">
                <a:extLst>
                  <a:ext uri="{FF2B5EF4-FFF2-40B4-BE49-F238E27FC236}">
                    <a16:creationId xmlns:a16="http://schemas.microsoft.com/office/drawing/2014/main" id="{EEDD6FFE-40CF-41B6-8488-297B0F25B1A6}"/>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2138FBCE-6C13-4CF7-9059-F7A6CF86C87E}"/>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2A0FCDF-5744-45E4-9C59-31FB27FB1618}"/>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205EA157-38B5-44CA-A1B2-A54A6C053602}"/>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72B17DA-E0B4-4C66-B038-2879D83A8E1F}"/>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F0B4F1ED-ACBD-452F-9572-F7C9D3CCEB31}"/>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4153038F-B859-466E-92F2-DE39C70269EB}"/>
                </a:ext>
              </a:extLst>
            </p:cNvPr>
            <p:cNvGrpSpPr/>
            <p:nvPr/>
          </p:nvGrpSpPr>
          <p:grpSpPr>
            <a:xfrm rot="5400000">
              <a:off x="10126632" y="5431167"/>
              <a:ext cx="1131962" cy="88612"/>
              <a:chOff x="5994400" y="528320"/>
              <a:chExt cx="1005850" cy="78740"/>
            </a:xfrm>
            <a:grpFill/>
          </p:grpSpPr>
          <p:sp>
            <p:nvSpPr>
              <p:cNvPr id="47" name="Oval 46">
                <a:extLst>
                  <a:ext uri="{FF2B5EF4-FFF2-40B4-BE49-F238E27FC236}">
                    <a16:creationId xmlns:a16="http://schemas.microsoft.com/office/drawing/2014/main" id="{2D8E990B-3CFB-4678-8D9C-ED5D33C9A262}"/>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3F930B37-8DC3-4AE0-ABE1-11DA4F707071}"/>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B2F6C5D3-974E-4467-A8E6-C97F83D904B5}"/>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3B5378A9-AF35-4721-ACE4-C1BD6FC22BEC}"/>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5DD84FDC-2C58-47F1-B66D-378F3A9EE1D9}"/>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CEFE0388-FE82-42AE-99C3-751F32F896B8}"/>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3E7B653C-783D-430C-86C1-B09FEB2E0B9E}"/>
                </a:ext>
              </a:extLst>
            </p:cNvPr>
            <p:cNvGrpSpPr/>
            <p:nvPr/>
          </p:nvGrpSpPr>
          <p:grpSpPr>
            <a:xfrm rot="5400000">
              <a:off x="10342221" y="5425803"/>
              <a:ext cx="1131962" cy="88612"/>
              <a:chOff x="5994400" y="528320"/>
              <a:chExt cx="1005850" cy="78740"/>
            </a:xfrm>
            <a:grpFill/>
          </p:grpSpPr>
          <p:sp>
            <p:nvSpPr>
              <p:cNvPr id="54" name="Oval 53">
                <a:extLst>
                  <a:ext uri="{FF2B5EF4-FFF2-40B4-BE49-F238E27FC236}">
                    <a16:creationId xmlns:a16="http://schemas.microsoft.com/office/drawing/2014/main" id="{AAD51A10-8B79-4CF5-8F5F-8B638E9900F4}"/>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D9BD2C5C-A2E4-43A5-A766-611F1D63BB98}"/>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107CCA81-3B5F-4590-A55B-29F69207116B}"/>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70A2AD7C-1D13-4298-BDA5-3F9413D3B28B}"/>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064D972F-88C2-4ACD-A855-AF70D217F7B0}"/>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9985FB69-6554-48AF-942E-43E33E70FD9E}"/>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4" name="Group 73">
              <a:extLst>
                <a:ext uri="{FF2B5EF4-FFF2-40B4-BE49-F238E27FC236}">
                  <a16:creationId xmlns:a16="http://schemas.microsoft.com/office/drawing/2014/main" id="{A18C2224-E22E-45C2-B8F5-7F6927ED4DF0}"/>
                </a:ext>
              </a:extLst>
            </p:cNvPr>
            <p:cNvGrpSpPr/>
            <p:nvPr/>
          </p:nvGrpSpPr>
          <p:grpSpPr>
            <a:xfrm rot="5400000">
              <a:off x="10556605" y="5425803"/>
              <a:ext cx="1131962" cy="88612"/>
              <a:chOff x="5994400" y="528320"/>
              <a:chExt cx="1005850" cy="78740"/>
            </a:xfrm>
            <a:grpFill/>
          </p:grpSpPr>
          <p:sp>
            <p:nvSpPr>
              <p:cNvPr id="75" name="Oval 74">
                <a:extLst>
                  <a:ext uri="{FF2B5EF4-FFF2-40B4-BE49-F238E27FC236}">
                    <a16:creationId xmlns:a16="http://schemas.microsoft.com/office/drawing/2014/main" id="{B1799B97-0274-4051-9497-E0F7B4FA8B4E}"/>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135213FD-809E-491B-BD08-28CF8FB9DF6A}"/>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5D0BA4A6-2EB8-4956-9C5B-2E937932E1CE}"/>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E5345439-9398-4893-AB1E-728062ABCCFB}"/>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4A83471F-0AB0-42F8-A3DC-48DEC0A048C8}"/>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8B1C01FA-0709-4936-8B24-8342E22B12C4}"/>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85" name="Group 384">
            <a:extLst>
              <a:ext uri="{FF2B5EF4-FFF2-40B4-BE49-F238E27FC236}">
                <a16:creationId xmlns:a16="http://schemas.microsoft.com/office/drawing/2014/main" id="{F3EB1EBA-7710-4864-B581-032B60BD2264}"/>
              </a:ext>
            </a:extLst>
          </p:cNvPr>
          <p:cNvGrpSpPr/>
          <p:nvPr/>
        </p:nvGrpSpPr>
        <p:grpSpPr>
          <a:xfrm rot="16200000">
            <a:off x="4551265" y="5457601"/>
            <a:ext cx="1542894" cy="348710"/>
            <a:chOff x="5768402" y="4296137"/>
            <a:chExt cx="2192824" cy="495601"/>
          </a:xfrm>
          <a:solidFill>
            <a:schemeClr val="bg1">
              <a:lumMod val="95000"/>
            </a:schemeClr>
          </a:solidFill>
        </p:grpSpPr>
        <p:grpSp>
          <p:nvGrpSpPr>
            <p:cNvPr id="386" name="Group 385">
              <a:extLst>
                <a:ext uri="{FF2B5EF4-FFF2-40B4-BE49-F238E27FC236}">
                  <a16:creationId xmlns:a16="http://schemas.microsoft.com/office/drawing/2014/main" id="{AA463555-F312-4360-9215-5118E8CF8873}"/>
                </a:ext>
              </a:extLst>
            </p:cNvPr>
            <p:cNvGrpSpPr/>
            <p:nvPr/>
          </p:nvGrpSpPr>
          <p:grpSpPr>
            <a:xfrm>
              <a:off x="5768402" y="4646798"/>
              <a:ext cx="1851510" cy="144940"/>
              <a:chOff x="5994400" y="528320"/>
              <a:chExt cx="1005850" cy="78740"/>
            </a:xfrm>
            <a:grpFill/>
          </p:grpSpPr>
          <p:sp>
            <p:nvSpPr>
              <p:cNvPr id="394" name="Oval 393">
                <a:extLst>
                  <a:ext uri="{FF2B5EF4-FFF2-40B4-BE49-F238E27FC236}">
                    <a16:creationId xmlns:a16="http://schemas.microsoft.com/office/drawing/2014/main" id="{E3D99E0D-6E92-43D4-9B16-116BB58495C7}"/>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a:extLst>
                  <a:ext uri="{FF2B5EF4-FFF2-40B4-BE49-F238E27FC236}">
                    <a16:creationId xmlns:a16="http://schemas.microsoft.com/office/drawing/2014/main" id="{A87709EB-1701-4CAF-9F38-A26D159494D2}"/>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a:extLst>
                  <a:ext uri="{FF2B5EF4-FFF2-40B4-BE49-F238E27FC236}">
                    <a16:creationId xmlns:a16="http://schemas.microsoft.com/office/drawing/2014/main" id="{06D495EC-CD7F-48A2-97B9-142D2CF1353B}"/>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a:extLst>
                  <a:ext uri="{FF2B5EF4-FFF2-40B4-BE49-F238E27FC236}">
                    <a16:creationId xmlns:a16="http://schemas.microsoft.com/office/drawing/2014/main" id="{DF7ECE10-CDF8-4443-9545-CDCA458ECE4C}"/>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a:extLst>
                  <a:ext uri="{FF2B5EF4-FFF2-40B4-BE49-F238E27FC236}">
                    <a16:creationId xmlns:a16="http://schemas.microsoft.com/office/drawing/2014/main" id="{894F00DD-9BE7-4027-B029-072DF3E1BB04}"/>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Oval 398">
                <a:extLst>
                  <a:ext uri="{FF2B5EF4-FFF2-40B4-BE49-F238E27FC236}">
                    <a16:creationId xmlns:a16="http://schemas.microsoft.com/office/drawing/2014/main" id="{5C824C95-E9AA-447B-BAEC-BFA9F3C81A51}"/>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7" name="Group 386">
              <a:extLst>
                <a:ext uri="{FF2B5EF4-FFF2-40B4-BE49-F238E27FC236}">
                  <a16:creationId xmlns:a16="http://schemas.microsoft.com/office/drawing/2014/main" id="{C2646EE0-347F-4DF4-9A31-AB432BF44507}"/>
                </a:ext>
              </a:extLst>
            </p:cNvPr>
            <p:cNvGrpSpPr/>
            <p:nvPr/>
          </p:nvGrpSpPr>
          <p:grpSpPr>
            <a:xfrm>
              <a:off x="6109716" y="4296137"/>
              <a:ext cx="1851510" cy="144940"/>
              <a:chOff x="5994400" y="528320"/>
              <a:chExt cx="1005850" cy="78740"/>
            </a:xfrm>
            <a:grpFill/>
          </p:grpSpPr>
          <p:sp>
            <p:nvSpPr>
              <p:cNvPr id="388" name="Oval 387">
                <a:extLst>
                  <a:ext uri="{FF2B5EF4-FFF2-40B4-BE49-F238E27FC236}">
                    <a16:creationId xmlns:a16="http://schemas.microsoft.com/office/drawing/2014/main" id="{42EFFFCE-885D-4B16-BF77-E9036BF3F682}"/>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Oval 388">
                <a:extLst>
                  <a:ext uri="{FF2B5EF4-FFF2-40B4-BE49-F238E27FC236}">
                    <a16:creationId xmlns:a16="http://schemas.microsoft.com/office/drawing/2014/main" id="{1C67E1CA-24A9-43FA-8CC2-C3DD669C413A}"/>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Oval 389">
                <a:extLst>
                  <a:ext uri="{FF2B5EF4-FFF2-40B4-BE49-F238E27FC236}">
                    <a16:creationId xmlns:a16="http://schemas.microsoft.com/office/drawing/2014/main" id="{CB42C0A1-6FE4-4174-9B0C-DB94CA350B64}"/>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Oval 390">
                <a:extLst>
                  <a:ext uri="{FF2B5EF4-FFF2-40B4-BE49-F238E27FC236}">
                    <a16:creationId xmlns:a16="http://schemas.microsoft.com/office/drawing/2014/main" id="{6803C010-1EE6-4C82-901E-EA06E19BFE95}"/>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Oval 391">
                <a:extLst>
                  <a:ext uri="{FF2B5EF4-FFF2-40B4-BE49-F238E27FC236}">
                    <a16:creationId xmlns:a16="http://schemas.microsoft.com/office/drawing/2014/main" id="{3F2B1CEA-6815-4150-B2D1-3D871DC20167}"/>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Oval 392">
                <a:extLst>
                  <a:ext uri="{FF2B5EF4-FFF2-40B4-BE49-F238E27FC236}">
                    <a16:creationId xmlns:a16="http://schemas.microsoft.com/office/drawing/2014/main" id="{90450169-6843-479B-8B4B-5F9ECB7FC692}"/>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2" name="TextBox 81">
            <a:extLst>
              <a:ext uri="{FF2B5EF4-FFF2-40B4-BE49-F238E27FC236}">
                <a16:creationId xmlns:a16="http://schemas.microsoft.com/office/drawing/2014/main" id="{F10A6BCD-66E0-4D95-AC29-40281152BAD4}"/>
              </a:ext>
            </a:extLst>
          </p:cNvPr>
          <p:cNvSpPr txBox="1"/>
          <p:nvPr/>
        </p:nvSpPr>
        <p:spPr>
          <a:xfrm>
            <a:off x="1889202" y="3469657"/>
            <a:ext cx="1776711" cy="276999"/>
          </a:xfrm>
          <a:prstGeom prst="rect">
            <a:avLst/>
          </a:prstGeom>
          <a:noFill/>
        </p:spPr>
        <p:txBody>
          <a:bodyPr wrap="square" rtlCol="0">
            <a:spAutoFit/>
          </a:bodyPr>
          <a:lstStyle/>
          <a:p>
            <a:r>
              <a:rPr lang="en-US" sz="1200" b="1" spc="100" dirty="0" smtClean="0">
                <a:solidFill>
                  <a:schemeClr val="accent4">
                    <a:lumMod val="40000"/>
                    <a:lumOff val="60000"/>
                  </a:schemeClr>
                </a:solidFill>
                <a:latin typeface="Playfair Display" panose="00000500000000000000" pitchFamily="2" charset="0"/>
              </a:rPr>
              <a:t>Lim You </a:t>
            </a:r>
            <a:r>
              <a:rPr lang="en-US" sz="1200" b="1" spc="100" dirty="0" err="1" smtClean="0">
                <a:solidFill>
                  <a:schemeClr val="accent4">
                    <a:lumMod val="40000"/>
                    <a:lumOff val="60000"/>
                  </a:schemeClr>
                </a:solidFill>
                <a:latin typeface="Playfair Display" panose="00000500000000000000" pitchFamily="2" charset="0"/>
              </a:rPr>
              <a:t>Jeong</a:t>
            </a:r>
            <a:endParaRPr lang="en-US" sz="1200" b="1" spc="100" dirty="0">
              <a:solidFill>
                <a:schemeClr val="accent4">
                  <a:lumMod val="40000"/>
                  <a:lumOff val="60000"/>
                </a:schemeClr>
              </a:solidFill>
              <a:latin typeface="Playfair Display" panose="00000500000000000000" pitchFamily="2" charset="0"/>
            </a:endParaRPr>
          </a:p>
        </p:txBody>
      </p:sp>
    </p:spTree>
    <p:extLst>
      <p:ext uri="{BB962C8B-B14F-4D97-AF65-F5344CB8AC3E}">
        <p14:creationId xmlns:p14="http://schemas.microsoft.com/office/powerpoint/2010/main" val="29604741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개체 틀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24573" r="24573"/>
          <a:stretch>
            <a:fillRect/>
          </a:stretch>
        </p:blipFill>
        <p:spPr/>
      </p:pic>
      <p:pic>
        <p:nvPicPr>
          <p:cNvPr id="8" name="그림 개체 틀 7"/>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t="659" b="659"/>
          <a:stretch>
            <a:fillRect/>
          </a:stretch>
        </p:blipFill>
        <p:spPr>
          <a:xfrm>
            <a:off x="9493250" y="1431925"/>
            <a:ext cx="2017713" cy="4918075"/>
          </a:xfrm>
        </p:spPr>
      </p:pic>
      <p:sp>
        <p:nvSpPr>
          <p:cNvPr id="17" name="TextBox 16">
            <a:extLst>
              <a:ext uri="{FF2B5EF4-FFF2-40B4-BE49-F238E27FC236}">
                <a16:creationId xmlns:a16="http://schemas.microsoft.com/office/drawing/2014/main" id="{55154C9F-6DB8-4044-AFBF-A19F83D2D17E}"/>
              </a:ext>
            </a:extLst>
          </p:cNvPr>
          <p:cNvSpPr txBox="1"/>
          <p:nvPr/>
        </p:nvSpPr>
        <p:spPr>
          <a:xfrm>
            <a:off x="4470399" y="508000"/>
            <a:ext cx="7040879" cy="923330"/>
          </a:xfrm>
          <a:prstGeom prst="rect">
            <a:avLst/>
          </a:prstGeom>
          <a:noFill/>
        </p:spPr>
        <p:txBody>
          <a:bodyPr wrap="square" rtlCol="0">
            <a:spAutoFit/>
          </a:bodyPr>
          <a:lstStyle/>
          <a:p>
            <a:r>
              <a:rPr lang="ko-KR" altLang="en-US" sz="5400" b="1" spc="100" dirty="0" smtClean="0">
                <a:solidFill>
                  <a:srgbClr val="282864"/>
                </a:solidFill>
                <a:latin typeface="맑은 고딕" panose="020B0503020000020004" pitchFamily="50" charset="-127"/>
                <a:ea typeface="맑은 고딕" panose="020B0503020000020004" pitchFamily="50" charset="-127"/>
              </a:rPr>
              <a:t>목 차</a:t>
            </a:r>
            <a:endParaRPr lang="en-US" sz="5400" b="1" spc="100" dirty="0">
              <a:solidFill>
                <a:srgbClr val="282864"/>
              </a:solidFill>
              <a:latin typeface="맑은 고딕" panose="020B0503020000020004" pitchFamily="50" charset="-127"/>
              <a:ea typeface="맑은 고딕" panose="020B0503020000020004" pitchFamily="50" charset="-127"/>
            </a:endParaRPr>
          </a:p>
        </p:txBody>
      </p:sp>
      <p:sp>
        <p:nvSpPr>
          <p:cNvPr id="18" name="Rectangle 17">
            <a:extLst>
              <a:ext uri="{FF2B5EF4-FFF2-40B4-BE49-F238E27FC236}">
                <a16:creationId xmlns:a16="http://schemas.microsoft.com/office/drawing/2014/main" id="{AC5CA601-7515-4A72-BCCD-4EDAD6F0E1CB}"/>
              </a:ext>
            </a:extLst>
          </p:cNvPr>
          <p:cNvSpPr/>
          <p:nvPr/>
        </p:nvSpPr>
        <p:spPr>
          <a:xfrm>
            <a:off x="4470398" y="1431330"/>
            <a:ext cx="7040879" cy="2616101"/>
          </a:xfrm>
          <a:prstGeom prst="rect">
            <a:avLst/>
          </a:prstGeom>
        </p:spPr>
        <p:txBody>
          <a:bodyPr wrap="square">
            <a:spAutoFit/>
          </a:bodyPr>
          <a:lstStyle/>
          <a:p>
            <a:pPr algn="just">
              <a:lnSpc>
                <a:spcPct val="200000"/>
              </a:lnSpc>
            </a:pPr>
            <a:r>
              <a:rPr lang="en-US"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rPr>
              <a:t>1.</a:t>
            </a:r>
            <a:r>
              <a:rPr lang="ko-KR" altLang="en-US"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rPr>
              <a:t>기존 사이트 분석</a:t>
            </a:r>
            <a:endParaRPr lang="en-US" altLang="ko-KR"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endParaRPr>
          </a:p>
          <a:p>
            <a:pPr algn="just">
              <a:lnSpc>
                <a:spcPct val="200000"/>
              </a:lnSpc>
            </a:pPr>
            <a:r>
              <a:rPr lang="en-US"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rPr>
              <a:t>2.</a:t>
            </a:r>
            <a:r>
              <a:rPr lang="ko-KR" altLang="en-US"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rPr>
              <a:t>기획 의도</a:t>
            </a:r>
            <a:endParaRPr lang="en-US" altLang="ko-KR"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endParaRPr>
          </a:p>
          <a:p>
            <a:pPr algn="just">
              <a:lnSpc>
                <a:spcPct val="200000"/>
              </a:lnSpc>
            </a:pPr>
            <a:r>
              <a:rPr lang="en-US"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rPr>
              <a:t>3.</a:t>
            </a:r>
            <a:r>
              <a:rPr lang="ko-KR" altLang="en-US"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rPr>
              <a:t>사이트 설계</a:t>
            </a:r>
            <a:endParaRPr lang="en-US" altLang="ko-KR"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endParaRPr>
          </a:p>
          <a:p>
            <a:pPr algn="just">
              <a:lnSpc>
                <a:spcPct val="200000"/>
              </a:lnSpc>
            </a:pPr>
            <a:r>
              <a:rPr lang="en-US"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rPr>
              <a:t>4.</a:t>
            </a:r>
            <a:r>
              <a:rPr lang="ko-KR" altLang="en-US"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rPr>
              <a:t>제작 기법</a:t>
            </a:r>
            <a:endParaRPr lang="en-US" altLang="ko-KR"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endParaRPr>
          </a:p>
          <a:p>
            <a:pPr algn="just">
              <a:lnSpc>
                <a:spcPct val="200000"/>
              </a:lnSpc>
            </a:pPr>
            <a:r>
              <a:rPr lang="en-US" sz="1600" spc="100" dirty="0" smtClean="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rPr>
              <a:t>5.QnA</a:t>
            </a:r>
            <a:endParaRPr lang="en-US" sz="1600" spc="100" dirty="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32" name="TextBox 31">
            <a:extLst>
              <a:ext uri="{FF2B5EF4-FFF2-40B4-BE49-F238E27FC236}">
                <a16:creationId xmlns:a16="http://schemas.microsoft.com/office/drawing/2014/main" id="{4473ACEB-E49B-4454-B916-A0EA761C3E20}"/>
              </a:ext>
            </a:extLst>
          </p:cNvPr>
          <p:cNvSpPr txBox="1"/>
          <p:nvPr/>
        </p:nvSpPr>
        <p:spPr>
          <a:xfrm>
            <a:off x="1057266" y="5182960"/>
            <a:ext cx="2792752" cy="769441"/>
          </a:xfrm>
          <a:prstGeom prst="rect">
            <a:avLst/>
          </a:prstGeom>
          <a:noFill/>
        </p:spPr>
        <p:txBody>
          <a:bodyPr wrap="none" rtlCol="0">
            <a:spAutoFit/>
          </a:bodyPr>
          <a:lstStyle/>
          <a:p>
            <a:pPr algn="ctr"/>
            <a:r>
              <a:rPr lang="en-US" sz="4400" b="1" spc="200" baseline="0" dirty="0" err="1" smtClean="0">
                <a:solidFill>
                  <a:srgbClr val="FFD732"/>
                </a:solidFill>
                <a:latin typeface="Noto Sans" panose="020B0502040504020204" pitchFamily="34" charset="0"/>
                <a:ea typeface="Noto Sans" panose="020B0502040504020204" pitchFamily="34" charset="0"/>
                <a:cs typeface="Noto Sans" panose="020B0502040504020204" pitchFamily="34" charset="0"/>
              </a:rPr>
              <a:t>Citadelle</a:t>
            </a:r>
            <a:endParaRPr lang="en-US" sz="4400" b="1" spc="200" baseline="0" dirty="0">
              <a:solidFill>
                <a:srgbClr val="FFD732"/>
              </a:solidFill>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22351786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그림 개체 틀 5"/>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0744" r="20744"/>
          <a:stretch>
            <a:fillRect/>
          </a:stretch>
        </p:blipFill>
        <p:spPr/>
      </p:pic>
      <p:pic>
        <p:nvPicPr>
          <p:cNvPr id="10" name="그림 개체 틀 9"/>
          <p:cNvPicPr>
            <a:picLocks noGrp="1" noChangeAspect="1"/>
          </p:cNvPicPr>
          <p:nvPr>
            <p:ph type="pic" sz="quarter" idx="11"/>
          </p:nvPr>
        </p:nvPicPr>
        <p:blipFill>
          <a:blip r:embed="rId3" cstate="hqprint">
            <a:extLst>
              <a:ext uri="{28A0092B-C50C-407E-A947-70E740481C1C}">
                <a14:useLocalDpi xmlns:a14="http://schemas.microsoft.com/office/drawing/2010/main" val="0"/>
              </a:ext>
            </a:extLst>
          </a:blip>
          <a:stretch>
            <a:fillRect/>
          </a:stretch>
        </p:blipFill>
        <p:spPr>
          <a:xfrm flipH="1">
            <a:off x="10525125" y="3274095"/>
            <a:ext cx="1334692" cy="3296667"/>
          </a:xfrm>
          <a:prstGeom prst="rect">
            <a:avLst/>
          </a:prstGeom>
        </p:spPr>
      </p:pic>
      <p:sp>
        <p:nvSpPr>
          <p:cNvPr id="12" name="Rectangle 11">
            <a:extLst>
              <a:ext uri="{FF2B5EF4-FFF2-40B4-BE49-F238E27FC236}">
                <a16:creationId xmlns:a16="http://schemas.microsoft.com/office/drawing/2014/main" id="{EC865339-0BCB-47CC-A362-BF37E90F0332}"/>
              </a:ext>
            </a:extLst>
          </p:cNvPr>
          <p:cNvSpPr/>
          <p:nvPr/>
        </p:nvSpPr>
        <p:spPr>
          <a:xfrm>
            <a:off x="0" y="0"/>
            <a:ext cx="92623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FAE4484-9874-4385-B240-3985A19D2196}"/>
              </a:ext>
            </a:extLst>
          </p:cNvPr>
          <p:cNvSpPr txBox="1"/>
          <p:nvPr/>
        </p:nvSpPr>
        <p:spPr>
          <a:xfrm>
            <a:off x="165588" y="196050"/>
            <a:ext cx="727078" cy="307777"/>
          </a:xfrm>
          <a:prstGeom prst="rect">
            <a:avLst/>
          </a:prstGeom>
          <a:noFill/>
        </p:spPr>
        <p:txBody>
          <a:bodyPr vert="horz" wrap="square" rtlCol="0">
            <a:spAutoFit/>
          </a:bodyPr>
          <a:lstStyle/>
          <a:p>
            <a:r>
              <a:rPr lang="en-US" sz="1400" b="1" spc="100" dirty="0" smtClean="0">
                <a:solidFill>
                  <a:schemeClr val="tx1">
                    <a:lumMod val="50000"/>
                    <a:lumOff val="50000"/>
                  </a:schemeClr>
                </a:solidFill>
                <a:latin typeface="Playfair Display" panose="00000500000000000000" pitchFamily="2" charset="0"/>
              </a:rPr>
              <a:t>2023</a:t>
            </a:r>
            <a:endParaRPr lang="en-US" sz="1400" b="1" spc="100" dirty="0">
              <a:solidFill>
                <a:schemeClr val="tx1">
                  <a:lumMod val="50000"/>
                  <a:lumOff val="50000"/>
                </a:schemeClr>
              </a:solidFill>
              <a:latin typeface="Playfair Display" panose="00000500000000000000" pitchFamily="2" charset="0"/>
            </a:endParaRPr>
          </a:p>
        </p:txBody>
      </p:sp>
      <p:sp>
        <p:nvSpPr>
          <p:cNvPr id="20" name="Rectangle 19">
            <a:extLst>
              <a:ext uri="{FF2B5EF4-FFF2-40B4-BE49-F238E27FC236}">
                <a16:creationId xmlns:a16="http://schemas.microsoft.com/office/drawing/2014/main" id="{F6D5A29D-79F2-4D82-91C0-EBCAA60FC0A9}"/>
              </a:ext>
            </a:extLst>
          </p:cNvPr>
          <p:cNvSpPr/>
          <p:nvPr/>
        </p:nvSpPr>
        <p:spPr>
          <a:xfrm>
            <a:off x="9174992" y="6293764"/>
            <a:ext cx="1311922" cy="276999"/>
          </a:xfrm>
          <a:prstGeom prst="rect">
            <a:avLst/>
          </a:prstGeom>
        </p:spPr>
        <p:txBody>
          <a:bodyPr wrap="square">
            <a:spAutoFit/>
          </a:bodyPr>
          <a:lstStyle/>
          <a:p>
            <a:pPr algn="just">
              <a:lnSpc>
                <a:spcPct val="150000"/>
              </a:lnSpc>
            </a:pPr>
            <a:r>
              <a:rPr lang="ko-KR" altLang="en-US" sz="800" b="1"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오리지널 제품 보틀👉</a:t>
            </a:r>
            <a:endParaRPr lang="en-US" sz="800" b="1" spc="1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22" name="TextBox 21">
            <a:extLst>
              <a:ext uri="{FF2B5EF4-FFF2-40B4-BE49-F238E27FC236}">
                <a16:creationId xmlns:a16="http://schemas.microsoft.com/office/drawing/2014/main" id="{DD0E0245-8056-4A75-9537-CD86F9800CD7}"/>
              </a:ext>
            </a:extLst>
          </p:cNvPr>
          <p:cNvSpPr txBox="1"/>
          <p:nvPr/>
        </p:nvSpPr>
        <p:spPr>
          <a:xfrm>
            <a:off x="8486691" y="898893"/>
            <a:ext cx="3162651" cy="3170099"/>
          </a:xfrm>
          <a:prstGeom prst="rect">
            <a:avLst/>
          </a:prstGeom>
          <a:noFill/>
        </p:spPr>
        <p:txBody>
          <a:bodyPr wrap="square" rtlCol="0">
            <a:spAutoFit/>
          </a:bodyPr>
          <a:lstStyle/>
          <a:p>
            <a:pPr marL="171450" indent="-171450" algn="just">
              <a:lnSpc>
                <a:spcPct val="200000"/>
              </a:lnSpc>
              <a:buFont typeface="Wingdings" panose="05000000000000000000" pitchFamily="2" charset="2"/>
              <a:buChar char="l"/>
            </a:pPr>
            <a:r>
              <a:rPr lang="ko-KR" altLang="en-US" sz="1000" spc="100" dirty="0" smtClean="0">
                <a:solidFill>
                  <a:srgbClr val="282864"/>
                </a:solidFill>
              </a:rPr>
              <a:t>프랑스 진</a:t>
            </a:r>
            <a:r>
              <a:rPr lang="en-US" altLang="ko-KR" sz="1000" spc="100" dirty="0" smtClean="0">
                <a:solidFill>
                  <a:srgbClr val="282864"/>
                </a:solidFill>
              </a:rPr>
              <a:t>(gin) </a:t>
            </a:r>
            <a:r>
              <a:rPr lang="ko-KR" altLang="en-US" sz="1000" spc="100" dirty="0" smtClean="0">
                <a:solidFill>
                  <a:srgbClr val="282864"/>
                </a:solidFill>
              </a:rPr>
              <a:t>회사의 영문 사이트</a:t>
            </a:r>
            <a:endParaRPr lang="en-US" altLang="ko-KR" sz="1000" spc="100" dirty="0">
              <a:solidFill>
                <a:srgbClr val="282864"/>
              </a:solidFill>
            </a:endParaRPr>
          </a:p>
          <a:p>
            <a:pPr marL="171450" indent="-171450" algn="just">
              <a:lnSpc>
                <a:spcPct val="200000"/>
              </a:lnSpc>
              <a:buFont typeface="Wingdings" panose="05000000000000000000" pitchFamily="2" charset="2"/>
              <a:buChar char="l"/>
            </a:pPr>
            <a:r>
              <a:rPr lang="ko-KR" altLang="en-US" sz="1000" b="1" spc="100" dirty="0" smtClean="0">
                <a:solidFill>
                  <a:srgbClr val="282864"/>
                </a:solidFill>
              </a:rPr>
              <a:t>파란 </a:t>
            </a:r>
            <a:r>
              <a:rPr lang="ko-KR" altLang="en-US" sz="1000" b="1" spc="100" dirty="0" err="1" smtClean="0">
                <a:solidFill>
                  <a:srgbClr val="282864"/>
                </a:solidFill>
              </a:rPr>
              <a:t>보틀</a:t>
            </a:r>
            <a:r>
              <a:rPr lang="ko-KR" altLang="en-US" sz="1000" spc="100" dirty="0" err="1" smtClean="0">
                <a:solidFill>
                  <a:srgbClr val="282864"/>
                </a:solidFill>
              </a:rPr>
              <a:t>과</a:t>
            </a:r>
            <a:r>
              <a:rPr lang="ko-KR" altLang="en-US" sz="1000" spc="100" dirty="0" smtClean="0">
                <a:solidFill>
                  <a:srgbClr val="282864"/>
                </a:solidFill>
              </a:rPr>
              <a:t> </a:t>
            </a:r>
            <a:r>
              <a:rPr lang="ko-KR" altLang="en-US" sz="1000" spc="100" dirty="0" err="1" smtClean="0">
                <a:solidFill>
                  <a:srgbClr val="282864"/>
                </a:solidFill>
              </a:rPr>
              <a:t>대비대는</a:t>
            </a:r>
            <a:r>
              <a:rPr lang="ko-KR" altLang="en-US" sz="1000" spc="100" dirty="0" smtClean="0">
                <a:solidFill>
                  <a:srgbClr val="282864"/>
                </a:solidFill>
              </a:rPr>
              <a:t> </a:t>
            </a:r>
            <a:r>
              <a:rPr lang="ko-KR" altLang="en-US" sz="1000" spc="100" dirty="0" err="1" smtClean="0">
                <a:solidFill>
                  <a:srgbClr val="282864"/>
                </a:solidFill>
              </a:rPr>
              <a:t>시트러스</a:t>
            </a:r>
            <a:r>
              <a:rPr lang="ko-KR" altLang="en-US" sz="1000" spc="100" dirty="0" smtClean="0">
                <a:solidFill>
                  <a:srgbClr val="282864"/>
                </a:solidFill>
              </a:rPr>
              <a:t> 계열의 </a:t>
            </a:r>
            <a:r>
              <a:rPr lang="ko-KR" altLang="en-US" sz="1000" b="1" spc="100" dirty="0" smtClean="0">
                <a:solidFill>
                  <a:srgbClr val="282864"/>
                </a:solidFill>
              </a:rPr>
              <a:t>노란색</a:t>
            </a:r>
            <a:r>
              <a:rPr lang="ko-KR" altLang="en-US" sz="1000" spc="100" dirty="0" smtClean="0">
                <a:solidFill>
                  <a:srgbClr val="282864"/>
                </a:solidFill>
              </a:rPr>
              <a:t>이 강렬한 인상을 줌</a:t>
            </a:r>
            <a:endParaRPr lang="en-US" altLang="ko-KR" sz="1000" spc="100" dirty="0" smtClean="0">
              <a:solidFill>
                <a:srgbClr val="282864"/>
              </a:solidFill>
            </a:endParaRPr>
          </a:p>
          <a:p>
            <a:pPr marL="171450" indent="-171450" algn="just">
              <a:lnSpc>
                <a:spcPct val="200000"/>
              </a:lnSpc>
              <a:buFont typeface="Wingdings" panose="05000000000000000000" pitchFamily="2" charset="2"/>
              <a:buChar char="l"/>
            </a:pPr>
            <a:r>
              <a:rPr lang="ko-KR" altLang="en-US" sz="1000" b="1" spc="100" dirty="0" smtClean="0">
                <a:solidFill>
                  <a:srgbClr val="282864"/>
                </a:solidFill>
              </a:rPr>
              <a:t>사이트 로딩</a:t>
            </a:r>
            <a:r>
              <a:rPr lang="ko-KR" altLang="en-US" sz="1000" spc="100" dirty="0" smtClean="0">
                <a:solidFill>
                  <a:srgbClr val="282864"/>
                </a:solidFill>
              </a:rPr>
              <a:t>에 걸리는 시간이 긴 편</a:t>
            </a:r>
            <a:endParaRPr lang="en-US" altLang="ko-KR" sz="1000" spc="100" dirty="0" smtClean="0">
              <a:solidFill>
                <a:srgbClr val="282864"/>
              </a:solidFill>
            </a:endParaRPr>
          </a:p>
          <a:p>
            <a:pPr marL="171450" indent="-171450" algn="just">
              <a:lnSpc>
                <a:spcPct val="200000"/>
              </a:lnSpc>
              <a:buFont typeface="Wingdings" panose="05000000000000000000" pitchFamily="2" charset="2"/>
              <a:buChar char="l"/>
            </a:pPr>
            <a:r>
              <a:rPr lang="ko-KR" altLang="en-US" sz="1000" spc="100" dirty="0" smtClean="0">
                <a:solidFill>
                  <a:srgbClr val="282864"/>
                </a:solidFill>
              </a:rPr>
              <a:t>제품 페이지로 </a:t>
            </a:r>
            <a:r>
              <a:rPr lang="ko-KR" altLang="en-US" sz="1000" b="1" spc="100" dirty="0" smtClean="0">
                <a:solidFill>
                  <a:srgbClr val="282864"/>
                </a:solidFill>
              </a:rPr>
              <a:t>넘어가는 방법</a:t>
            </a:r>
            <a:r>
              <a:rPr lang="ko-KR" altLang="en-US" sz="1000" spc="100" dirty="0" smtClean="0">
                <a:solidFill>
                  <a:srgbClr val="282864"/>
                </a:solidFill>
              </a:rPr>
              <a:t>이 두 가지</a:t>
            </a:r>
            <a:endParaRPr lang="en-US" altLang="ko-KR" sz="1000" spc="100" dirty="0" smtClean="0">
              <a:solidFill>
                <a:srgbClr val="282864"/>
              </a:solidFill>
            </a:endParaRPr>
          </a:p>
          <a:p>
            <a:pPr marL="171450" indent="-171450" algn="just">
              <a:lnSpc>
                <a:spcPct val="200000"/>
              </a:lnSpc>
              <a:buFont typeface="Wingdings" panose="05000000000000000000" pitchFamily="2" charset="2"/>
              <a:buChar char="l"/>
            </a:pPr>
            <a:r>
              <a:rPr lang="ko-KR" altLang="en-US" sz="1000" spc="100" dirty="0" smtClean="0">
                <a:solidFill>
                  <a:srgbClr val="282864"/>
                </a:solidFill>
              </a:rPr>
              <a:t>제품 페이지에서 다음 페이지로 </a:t>
            </a:r>
            <a:r>
              <a:rPr lang="ko-KR" altLang="en-US" sz="1000" b="1" spc="100" dirty="0" smtClean="0">
                <a:solidFill>
                  <a:srgbClr val="282864"/>
                </a:solidFill>
              </a:rPr>
              <a:t>무한 반복</a:t>
            </a:r>
            <a:endParaRPr lang="en-US" altLang="ko-KR" sz="1000" b="1" spc="100" dirty="0" smtClean="0">
              <a:solidFill>
                <a:srgbClr val="282864"/>
              </a:solidFill>
            </a:endParaRPr>
          </a:p>
          <a:p>
            <a:pPr marL="171450" indent="-171450" algn="just">
              <a:lnSpc>
                <a:spcPct val="200000"/>
              </a:lnSpc>
              <a:buFont typeface="Wingdings" panose="05000000000000000000" pitchFamily="2" charset="2"/>
              <a:buChar char="l"/>
            </a:pPr>
            <a:r>
              <a:rPr lang="ko-KR" altLang="en-US" sz="1000" spc="100" dirty="0" smtClean="0">
                <a:solidFill>
                  <a:srgbClr val="282864"/>
                </a:solidFill>
              </a:rPr>
              <a:t>자사 제품의 특징인 보틀 디자인 강조를 위해 </a:t>
            </a:r>
            <a:r>
              <a:rPr lang="ko-KR" altLang="en-US" sz="1000" b="1" spc="100" dirty="0" smtClean="0">
                <a:solidFill>
                  <a:srgbClr val="282864"/>
                </a:solidFill>
              </a:rPr>
              <a:t>회전 애니메이션</a:t>
            </a:r>
            <a:r>
              <a:rPr lang="ko-KR" altLang="en-US" sz="1000" spc="100" dirty="0" smtClean="0">
                <a:solidFill>
                  <a:srgbClr val="282864"/>
                </a:solidFill>
              </a:rPr>
              <a:t>을 줌</a:t>
            </a:r>
            <a:endParaRPr lang="en-US" altLang="ko-KR" sz="1000" spc="100" dirty="0" smtClean="0">
              <a:solidFill>
                <a:srgbClr val="282864"/>
              </a:solidFill>
            </a:endParaRPr>
          </a:p>
          <a:p>
            <a:pPr algn="just">
              <a:lnSpc>
                <a:spcPct val="200000"/>
              </a:lnSpc>
            </a:pPr>
            <a:endParaRPr lang="en-US" altLang="ko-KR" sz="1000" spc="100" dirty="0" smtClean="0">
              <a:solidFill>
                <a:srgbClr val="282864"/>
              </a:solidFill>
            </a:endParaRPr>
          </a:p>
          <a:p>
            <a:pPr algn="just">
              <a:lnSpc>
                <a:spcPct val="200000"/>
              </a:lnSpc>
            </a:pPr>
            <a:endParaRPr lang="en-US" sz="1000" spc="100" dirty="0">
              <a:solidFill>
                <a:srgbClr val="282864"/>
              </a:solidFill>
            </a:endParaRPr>
          </a:p>
        </p:txBody>
      </p:sp>
      <p:sp>
        <p:nvSpPr>
          <p:cNvPr id="7" name="직사각형 6"/>
          <p:cNvSpPr/>
          <p:nvPr/>
        </p:nvSpPr>
        <p:spPr>
          <a:xfrm>
            <a:off x="920332" y="0"/>
            <a:ext cx="7096203" cy="6858000"/>
          </a:xfrm>
          <a:prstGeom prst="rect">
            <a:avLst/>
          </a:prstGeom>
          <a:gradFill flip="none" rotWithShape="1">
            <a:gsLst>
              <a:gs pos="0">
                <a:srgbClr val="000000">
                  <a:alpha val="17000"/>
                </a:srgbClr>
              </a:gs>
              <a:gs pos="23000">
                <a:schemeClr val="tx1">
                  <a:alpha val="42000"/>
                </a:schemeClr>
              </a:gs>
              <a:gs pos="69000">
                <a:schemeClr val="tx1">
                  <a:alpha val="53000"/>
                </a:schemeClr>
              </a:gs>
              <a:gs pos="97000">
                <a:schemeClr val="tx1">
                  <a:alpha val="7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a:extLst>
              <a:ext uri="{FF2B5EF4-FFF2-40B4-BE49-F238E27FC236}">
                <a16:creationId xmlns:a16="http://schemas.microsoft.com/office/drawing/2014/main" id="{244E097E-26EA-47A0-8063-E5DF6C12B57D}"/>
              </a:ext>
            </a:extLst>
          </p:cNvPr>
          <p:cNvSpPr/>
          <p:nvPr/>
        </p:nvSpPr>
        <p:spPr>
          <a:xfrm>
            <a:off x="8486691" y="377417"/>
            <a:ext cx="2820551" cy="459293"/>
          </a:xfrm>
          <a:prstGeom prst="rect">
            <a:avLst/>
          </a:prstGeom>
        </p:spPr>
        <p:txBody>
          <a:bodyPr wrap="square">
            <a:spAutoFit/>
          </a:bodyPr>
          <a:lstStyle/>
          <a:p>
            <a:pPr algn="just">
              <a:lnSpc>
                <a:spcPct val="150000"/>
              </a:lnSpc>
            </a:pPr>
            <a:r>
              <a:rPr lang="en-US" b="1" spc="100" dirty="0" err="1" smtClean="0">
                <a:solidFill>
                  <a:srgbClr val="282864"/>
                </a:solidFill>
                <a:latin typeface="Noto Sans" panose="020B0502040504020204" pitchFamily="34" charset="0"/>
                <a:ea typeface="Noto Sans" panose="020B0502040504020204" pitchFamily="34" charset="0"/>
                <a:cs typeface="Noto Sans" panose="020B0502040504020204" pitchFamily="34" charset="0"/>
              </a:rPr>
              <a:t>Citadelle</a:t>
            </a:r>
            <a:r>
              <a:rPr lang="en-US" b="1" spc="100" dirty="0" smtClean="0">
                <a:solidFill>
                  <a:srgbClr val="282864"/>
                </a:solidFill>
                <a:latin typeface="Noto Sans" panose="020B0502040504020204" pitchFamily="34" charset="0"/>
                <a:ea typeface="Noto Sans" panose="020B0502040504020204" pitchFamily="34" charset="0"/>
                <a:cs typeface="Noto Sans" panose="020B0502040504020204" pitchFamily="34" charset="0"/>
              </a:rPr>
              <a:t> Gin</a:t>
            </a:r>
            <a:endParaRPr lang="en-US" b="1" spc="100" dirty="0">
              <a:solidFill>
                <a:srgbClr val="282864"/>
              </a:solidFill>
              <a:latin typeface="Noto Sans" panose="020B0502040504020204" pitchFamily="34" charset="0"/>
              <a:ea typeface="Noto Sans" panose="020B0502040504020204" pitchFamily="34" charset="0"/>
              <a:cs typeface="Noto Sans" panose="020B0502040504020204" pitchFamily="34" charset="0"/>
            </a:endParaRPr>
          </a:p>
        </p:txBody>
      </p:sp>
      <p:sp>
        <p:nvSpPr>
          <p:cNvPr id="18" name="TextBox 17">
            <a:extLst>
              <a:ext uri="{FF2B5EF4-FFF2-40B4-BE49-F238E27FC236}">
                <a16:creationId xmlns:a16="http://schemas.microsoft.com/office/drawing/2014/main" id="{4871A9FF-3C0A-492F-87F2-F19BBD17F81C}"/>
              </a:ext>
            </a:extLst>
          </p:cNvPr>
          <p:cNvSpPr txBox="1"/>
          <p:nvPr/>
        </p:nvSpPr>
        <p:spPr>
          <a:xfrm>
            <a:off x="1300579" y="3776995"/>
            <a:ext cx="3892047" cy="1569660"/>
          </a:xfrm>
          <a:prstGeom prst="rect">
            <a:avLst/>
          </a:prstGeom>
          <a:noFill/>
        </p:spPr>
        <p:txBody>
          <a:bodyPr wrap="square" rtlCol="0">
            <a:spAutoFit/>
          </a:bodyPr>
          <a:lstStyle/>
          <a:p>
            <a:r>
              <a:rPr lang="ko-KR" altLang="en-US" sz="4800" b="1" spc="100" dirty="0" smtClean="0">
                <a:solidFill>
                  <a:schemeClr val="bg1">
                    <a:lumMod val="95000"/>
                  </a:schemeClr>
                </a:solidFill>
                <a:latin typeface="맑은 고딕" panose="020B0503020000020004" pitchFamily="50" charset="-127"/>
                <a:ea typeface="맑은 고딕" panose="020B0503020000020004" pitchFamily="50" charset="-127"/>
                <a:cs typeface="맑은 고딕 Semilight" panose="020B0502040204020203" pitchFamily="50" charset="-127"/>
              </a:rPr>
              <a:t>기존 사이트 분석</a:t>
            </a:r>
            <a:endParaRPr lang="en-US" sz="4800" b="1" spc="100" dirty="0">
              <a:solidFill>
                <a:schemeClr val="bg1">
                  <a:lumMod val="95000"/>
                </a:schemeClr>
              </a:solidFill>
              <a:latin typeface="맑은 고딕" panose="020B0503020000020004" pitchFamily="50" charset="-127"/>
              <a:ea typeface="맑은 고딕" panose="020B0503020000020004" pitchFamily="50" charset="-127"/>
              <a:cs typeface="맑은 고딕 Semilight" panose="020B0502040204020203" pitchFamily="50" charset="-127"/>
            </a:endParaRPr>
          </a:p>
        </p:txBody>
      </p:sp>
      <p:sp>
        <p:nvSpPr>
          <p:cNvPr id="19" name="Rectangle 18">
            <a:extLst>
              <a:ext uri="{FF2B5EF4-FFF2-40B4-BE49-F238E27FC236}">
                <a16:creationId xmlns:a16="http://schemas.microsoft.com/office/drawing/2014/main" id="{9713B061-ED20-4118-8DCA-B26D9BB77E5B}"/>
              </a:ext>
            </a:extLst>
          </p:cNvPr>
          <p:cNvSpPr/>
          <p:nvPr/>
        </p:nvSpPr>
        <p:spPr>
          <a:xfrm>
            <a:off x="1368719" y="3354635"/>
            <a:ext cx="1938946" cy="418513"/>
          </a:xfrm>
          <a:prstGeom prst="rect">
            <a:avLst/>
          </a:prstGeom>
        </p:spPr>
        <p:txBody>
          <a:bodyPr wrap="square">
            <a:spAutoFit/>
          </a:bodyPr>
          <a:lstStyle/>
          <a:p>
            <a:pPr algn="just">
              <a:lnSpc>
                <a:spcPct val="150000"/>
              </a:lnSpc>
            </a:pPr>
            <a:r>
              <a:rPr lang="en-US" sz="1600" b="1" spc="100" dirty="0" err="1" smtClean="0">
                <a:solidFill>
                  <a:srgbClr val="FFD732"/>
                </a:solidFill>
                <a:latin typeface="Noto Sans" panose="020B0502040504020204" pitchFamily="34" charset="0"/>
                <a:ea typeface="Noto Sans" panose="020B0502040504020204" pitchFamily="34" charset="0"/>
                <a:cs typeface="Noto Sans" panose="020B0502040504020204" pitchFamily="34" charset="0"/>
              </a:rPr>
              <a:t>Citadelle</a:t>
            </a:r>
            <a:endParaRPr lang="en-US" sz="1600" b="1" spc="100" dirty="0">
              <a:solidFill>
                <a:srgbClr val="FFD732"/>
              </a:solidFill>
              <a:latin typeface="Noto Sans" panose="020B0502040504020204" pitchFamily="34" charset="0"/>
              <a:ea typeface="Noto Sans" panose="020B0502040504020204" pitchFamily="34" charset="0"/>
              <a:cs typeface="Noto Sans" panose="020B0502040504020204" pitchFamily="34" charset="0"/>
            </a:endParaRPr>
          </a:p>
        </p:txBody>
      </p:sp>
      <p:grpSp>
        <p:nvGrpSpPr>
          <p:cNvPr id="24" name="Group 8">
            <a:extLst>
              <a:ext uri="{FF2B5EF4-FFF2-40B4-BE49-F238E27FC236}">
                <a16:creationId xmlns:a16="http://schemas.microsoft.com/office/drawing/2014/main" id="{B67F3424-32B3-4F4F-86DD-619EA0728E54}"/>
              </a:ext>
            </a:extLst>
          </p:cNvPr>
          <p:cNvGrpSpPr/>
          <p:nvPr/>
        </p:nvGrpSpPr>
        <p:grpSpPr>
          <a:xfrm>
            <a:off x="283195" y="2217348"/>
            <a:ext cx="355736" cy="4186054"/>
            <a:chOff x="11579438" y="1400676"/>
            <a:chExt cx="355736" cy="4186054"/>
          </a:xfrm>
        </p:grpSpPr>
        <p:sp>
          <p:nvSpPr>
            <p:cNvPr id="25" name="TextBox 24">
              <a:extLst>
                <a:ext uri="{FF2B5EF4-FFF2-40B4-BE49-F238E27FC236}">
                  <a16:creationId xmlns:a16="http://schemas.microsoft.com/office/drawing/2014/main" id="{14E82D3E-6AFE-41D2-A8C4-CA611C3C0C30}"/>
                </a:ext>
              </a:extLst>
            </p:cNvPr>
            <p:cNvSpPr txBox="1"/>
            <p:nvPr/>
          </p:nvSpPr>
          <p:spPr>
            <a:xfrm>
              <a:off x="11579439" y="1400676"/>
              <a:ext cx="353943" cy="1056747"/>
            </a:xfrm>
            <a:prstGeom prst="rect">
              <a:avLst/>
            </a:prstGeom>
            <a:noFill/>
          </p:spPr>
          <p:txBody>
            <a:bodyPr vert="vert270"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Renewal</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26" name="TextBox 25">
              <a:extLst>
                <a:ext uri="{FF2B5EF4-FFF2-40B4-BE49-F238E27FC236}">
                  <a16:creationId xmlns:a16="http://schemas.microsoft.com/office/drawing/2014/main" id="{C572A494-1A61-4355-B139-7D569D85BC08}"/>
                </a:ext>
              </a:extLst>
            </p:cNvPr>
            <p:cNvSpPr txBox="1"/>
            <p:nvPr/>
          </p:nvSpPr>
          <p:spPr>
            <a:xfrm>
              <a:off x="11581231" y="4529983"/>
              <a:ext cx="353943" cy="1056747"/>
            </a:xfrm>
            <a:prstGeom prst="rect">
              <a:avLst/>
            </a:prstGeom>
            <a:noFill/>
          </p:spPr>
          <p:txBody>
            <a:bodyPr vert="vert270" wrap="square" rtlCol="0">
              <a:spAutoFit/>
            </a:bodyPr>
            <a:lstStyle/>
            <a:p>
              <a:r>
                <a:rPr lang="en-US" sz="1100" spc="200" dirty="0" err="1"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Citadelle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27" name="TextBox 26">
              <a:extLst>
                <a:ext uri="{FF2B5EF4-FFF2-40B4-BE49-F238E27FC236}">
                  <a16:creationId xmlns:a16="http://schemas.microsoft.com/office/drawing/2014/main" id="{8C95193A-DF7D-43BD-94AF-FABD89BD12DA}"/>
                </a:ext>
              </a:extLst>
            </p:cNvPr>
            <p:cNvSpPr txBox="1"/>
            <p:nvPr/>
          </p:nvSpPr>
          <p:spPr>
            <a:xfrm>
              <a:off x="11579438" y="3077139"/>
              <a:ext cx="353943" cy="833128"/>
            </a:xfrm>
            <a:prstGeom prst="rect">
              <a:avLst/>
            </a:prstGeom>
            <a:noFill/>
          </p:spPr>
          <p:txBody>
            <a:bodyPr vert="vert270"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Site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grpSp>
    </p:spTree>
    <p:extLst>
      <p:ext uri="{BB962C8B-B14F-4D97-AF65-F5344CB8AC3E}">
        <p14:creationId xmlns:p14="http://schemas.microsoft.com/office/powerpoint/2010/main" val="15239170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개체 틀 3"/>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3535" t="278" r="52053" b="-278"/>
          <a:stretch/>
        </p:blipFill>
        <p:spPr/>
      </p:pic>
      <p:pic>
        <p:nvPicPr>
          <p:cNvPr id="2" name="그림 개체 틀 1"/>
          <p:cNvPicPr>
            <a:picLocks noGrp="1" noChangeAspect="1"/>
          </p:cNvPicPr>
          <p:nvPr>
            <p:ph type="pic" sz="quarter" idx="11"/>
          </p:nvPr>
        </p:nvPicPr>
        <p:blipFill rotWithShape="1">
          <a:blip r:embed="rId3" cstate="hqprint">
            <a:extLst>
              <a:ext uri="{28A0092B-C50C-407E-A947-70E740481C1C}">
                <a14:useLocalDpi xmlns:a14="http://schemas.microsoft.com/office/drawing/2010/main" val="0"/>
              </a:ext>
            </a:extLst>
          </a:blip>
          <a:srcRect l="20868" t="-31862" r="19569" b="-27338"/>
          <a:stretch/>
        </p:blipFill>
        <p:spPr/>
      </p:pic>
      <p:sp>
        <p:nvSpPr>
          <p:cNvPr id="12" name="TextBox 11">
            <a:extLst>
              <a:ext uri="{FF2B5EF4-FFF2-40B4-BE49-F238E27FC236}">
                <a16:creationId xmlns:a16="http://schemas.microsoft.com/office/drawing/2014/main" id="{FEFB17D4-951C-4698-ADEB-0EBA89B7D5EA}"/>
              </a:ext>
            </a:extLst>
          </p:cNvPr>
          <p:cNvSpPr txBox="1"/>
          <p:nvPr/>
        </p:nvSpPr>
        <p:spPr>
          <a:xfrm>
            <a:off x="5313779" y="840755"/>
            <a:ext cx="5211981" cy="646331"/>
          </a:xfrm>
          <a:prstGeom prst="rect">
            <a:avLst/>
          </a:prstGeom>
          <a:noFill/>
        </p:spPr>
        <p:txBody>
          <a:bodyPr wrap="square" rtlCol="0">
            <a:spAutoFit/>
          </a:bodyPr>
          <a:lstStyle/>
          <a:p>
            <a:r>
              <a:rPr lang="ko-KR" altLang="en-US" sz="3600" b="1" spc="100" dirty="0" smtClean="0">
                <a:solidFill>
                  <a:srgbClr val="282864"/>
                </a:solidFill>
                <a:latin typeface="맑은 고딕" panose="020B0503020000020004" pitchFamily="50" charset="-127"/>
                <a:ea typeface="맑은 고딕" panose="020B0503020000020004" pitchFamily="50" charset="-127"/>
              </a:rPr>
              <a:t>기획 의도</a:t>
            </a:r>
            <a:endParaRPr lang="en-US" sz="3600" b="1" spc="100" dirty="0">
              <a:solidFill>
                <a:srgbClr val="282864"/>
              </a:solidFill>
              <a:latin typeface="맑은 고딕" panose="020B0503020000020004" pitchFamily="50" charset="-127"/>
              <a:ea typeface="맑은 고딕" panose="020B0503020000020004" pitchFamily="50" charset="-127"/>
            </a:endParaRPr>
          </a:p>
        </p:txBody>
      </p:sp>
      <p:sp>
        <p:nvSpPr>
          <p:cNvPr id="13" name="TextBox 12">
            <a:extLst>
              <a:ext uri="{FF2B5EF4-FFF2-40B4-BE49-F238E27FC236}">
                <a16:creationId xmlns:a16="http://schemas.microsoft.com/office/drawing/2014/main" id="{733BFBD6-DB84-40AE-A809-CFE232A94210}"/>
              </a:ext>
            </a:extLst>
          </p:cNvPr>
          <p:cNvSpPr txBox="1"/>
          <p:nvPr/>
        </p:nvSpPr>
        <p:spPr>
          <a:xfrm>
            <a:off x="5337634" y="2703064"/>
            <a:ext cx="3162651" cy="1631216"/>
          </a:xfrm>
          <a:prstGeom prst="rect">
            <a:avLst/>
          </a:prstGeom>
          <a:noFill/>
        </p:spPr>
        <p:txBody>
          <a:bodyPr wrap="square" rtlCol="0">
            <a:spAutoFit/>
          </a:bodyPr>
          <a:lstStyle/>
          <a:p>
            <a:pPr marL="171450" indent="-171450" algn="just">
              <a:lnSpc>
                <a:spcPct val="200000"/>
              </a:lnSpc>
              <a:buFont typeface="Wingdings" panose="05000000000000000000" pitchFamily="2" charset="2"/>
              <a:buChar char="l"/>
            </a:pPr>
            <a:r>
              <a:rPr lang="ko-KR" altLang="en-US" sz="1000" spc="100" dirty="0" err="1" smtClean="0">
                <a:solidFill>
                  <a:srgbClr val="282864"/>
                </a:solidFill>
              </a:rPr>
              <a:t>리액트</a:t>
            </a:r>
            <a:r>
              <a:rPr lang="ko-KR" altLang="en-US" sz="1000" spc="100" dirty="0" smtClean="0">
                <a:solidFill>
                  <a:srgbClr val="282864"/>
                </a:solidFill>
              </a:rPr>
              <a:t> </a:t>
            </a:r>
            <a:r>
              <a:rPr lang="ko-KR" altLang="en-US" sz="1000" b="1" spc="100" dirty="0" smtClean="0">
                <a:solidFill>
                  <a:srgbClr val="282864"/>
                </a:solidFill>
              </a:rPr>
              <a:t>라우터</a:t>
            </a:r>
            <a:r>
              <a:rPr lang="ko-KR" altLang="en-US" sz="1000" spc="100" dirty="0" smtClean="0">
                <a:solidFill>
                  <a:srgbClr val="282864"/>
                </a:solidFill>
              </a:rPr>
              <a:t> 활용한 페이지 이동</a:t>
            </a:r>
            <a:endParaRPr lang="en-US" altLang="ko-KR" sz="1000" spc="100" dirty="0" smtClean="0">
              <a:solidFill>
                <a:srgbClr val="282864"/>
              </a:solidFill>
            </a:endParaRPr>
          </a:p>
          <a:p>
            <a:pPr marL="171450" indent="-171450" algn="just">
              <a:lnSpc>
                <a:spcPct val="200000"/>
              </a:lnSpc>
              <a:buFont typeface="Wingdings" panose="05000000000000000000" pitchFamily="2" charset="2"/>
              <a:buChar char="l"/>
            </a:pPr>
            <a:r>
              <a:rPr lang="ko-KR" altLang="en-US" sz="1000" spc="100" dirty="0" smtClean="0">
                <a:solidFill>
                  <a:srgbClr val="282864"/>
                </a:solidFill>
              </a:rPr>
              <a:t>서브 페이지의 </a:t>
            </a:r>
            <a:r>
              <a:rPr lang="ko-KR" altLang="en-US" sz="1000" b="1" spc="100" dirty="0" smtClean="0">
                <a:solidFill>
                  <a:srgbClr val="282864"/>
                </a:solidFill>
              </a:rPr>
              <a:t>무한 루프</a:t>
            </a:r>
            <a:r>
              <a:rPr lang="ko-KR" altLang="en-US" sz="1000" spc="100" dirty="0" smtClean="0">
                <a:solidFill>
                  <a:srgbClr val="282864"/>
                </a:solidFill>
              </a:rPr>
              <a:t> 시스템 적용</a:t>
            </a:r>
            <a:endParaRPr lang="en-US" altLang="ko-KR" sz="1000" spc="100" dirty="0" smtClean="0">
              <a:solidFill>
                <a:srgbClr val="282864"/>
              </a:solidFill>
            </a:endParaRPr>
          </a:p>
          <a:p>
            <a:pPr marL="171450" indent="-171450" algn="just">
              <a:lnSpc>
                <a:spcPct val="200000"/>
              </a:lnSpc>
              <a:buFont typeface="Wingdings" panose="05000000000000000000" pitchFamily="2" charset="2"/>
              <a:buChar char="l"/>
            </a:pPr>
            <a:r>
              <a:rPr lang="ko-KR" altLang="en-US" sz="1000" spc="100" dirty="0" smtClean="0">
                <a:solidFill>
                  <a:srgbClr val="282864"/>
                </a:solidFill>
              </a:rPr>
              <a:t>스크롤에 따른 보틀 </a:t>
            </a:r>
            <a:r>
              <a:rPr lang="ko-KR" altLang="en-US" sz="1000" b="1" spc="100" dirty="0" smtClean="0">
                <a:solidFill>
                  <a:srgbClr val="282864"/>
                </a:solidFill>
              </a:rPr>
              <a:t>회전 애니메이션</a:t>
            </a:r>
            <a:r>
              <a:rPr lang="ko-KR" altLang="en-US" sz="1000" spc="100" dirty="0" smtClean="0">
                <a:solidFill>
                  <a:srgbClr val="282864"/>
                </a:solidFill>
              </a:rPr>
              <a:t> 적용</a:t>
            </a:r>
            <a:endParaRPr lang="en-US" altLang="ko-KR" sz="1000" spc="100" dirty="0" smtClean="0">
              <a:solidFill>
                <a:srgbClr val="282864"/>
              </a:solidFill>
            </a:endParaRPr>
          </a:p>
          <a:p>
            <a:pPr marL="171450" indent="-171450" algn="just">
              <a:lnSpc>
                <a:spcPct val="200000"/>
              </a:lnSpc>
              <a:buFont typeface="Wingdings" panose="05000000000000000000" pitchFamily="2" charset="2"/>
              <a:buChar char="l"/>
            </a:pPr>
            <a:r>
              <a:rPr lang="ko-KR" altLang="en-US" sz="1000" b="1" spc="100" dirty="0" smtClean="0">
                <a:solidFill>
                  <a:srgbClr val="282864"/>
                </a:solidFill>
              </a:rPr>
              <a:t>쿠키</a:t>
            </a:r>
            <a:r>
              <a:rPr lang="ko-KR" altLang="en-US" sz="1000" spc="100" dirty="0" smtClean="0">
                <a:solidFill>
                  <a:srgbClr val="282864"/>
                </a:solidFill>
              </a:rPr>
              <a:t>를 이용한 법적 나이 확인 창</a:t>
            </a:r>
            <a:endParaRPr lang="en-US" altLang="ko-KR" sz="1000" spc="100" dirty="0" smtClean="0">
              <a:solidFill>
                <a:srgbClr val="282864"/>
              </a:solidFill>
            </a:endParaRPr>
          </a:p>
          <a:p>
            <a:pPr marL="171450" indent="-171450" algn="just">
              <a:lnSpc>
                <a:spcPct val="200000"/>
              </a:lnSpc>
              <a:buFont typeface="Wingdings" panose="05000000000000000000" pitchFamily="2" charset="2"/>
              <a:buChar char="l"/>
            </a:pPr>
            <a:endParaRPr lang="en-US" sz="1000" spc="100" dirty="0">
              <a:solidFill>
                <a:srgbClr val="282864"/>
              </a:solidFill>
            </a:endParaRPr>
          </a:p>
        </p:txBody>
      </p:sp>
      <p:cxnSp>
        <p:nvCxnSpPr>
          <p:cNvPr id="16" name="Straight Connector 15">
            <a:extLst>
              <a:ext uri="{FF2B5EF4-FFF2-40B4-BE49-F238E27FC236}">
                <a16:creationId xmlns:a16="http://schemas.microsoft.com/office/drawing/2014/main" id="{F74DA381-EC2E-48CF-8102-65F8826BB2DF}"/>
              </a:ext>
            </a:extLst>
          </p:cNvPr>
          <p:cNvCxnSpPr/>
          <p:nvPr/>
        </p:nvCxnSpPr>
        <p:spPr>
          <a:xfrm>
            <a:off x="5437417" y="2397760"/>
            <a:ext cx="1317166" cy="0"/>
          </a:xfrm>
          <a:prstGeom prst="line">
            <a:avLst/>
          </a:prstGeom>
          <a:ln w="12700">
            <a:solidFill>
              <a:srgbClr val="28286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531F2DE-C68A-41C6-8268-EF6B12886D9F}"/>
              </a:ext>
            </a:extLst>
          </p:cNvPr>
          <p:cNvCxnSpPr/>
          <p:nvPr/>
        </p:nvCxnSpPr>
        <p:spPr>
          <a:xfrm>
            <a:off x="5437417" y="4521200"/>
            <a:ext cx="1317166" cy="0"/>
          </a:xfrm>
          <a:prstGeom prst="line">
            <a:avLst/>
          </a:prstGeom>
          <a:ln w="12700">
            <a:solidFill>
              <a:srgbClr val="282864"/>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36029EF1-9AF8-4C3E-A14E-3A6F0028F8CA}"/>
              </a:ext>
            </a:extLst>
          </p:cNvPr>
          <p:cNvSpPr/>
          <p:nvPr/>
        </p:nvSpPr>
        <p:spPr>
          <a:xfrm>
            <a:off x="7298062" y="6112901"/>
            <a:ext cx="1592277" cy="276999"/>
          </a:xfrm>
          <a:prstGeom prst="rect">
            <a:avLst/>
          </a:prstGeom>
        </p:spPr>
        <p:txBody>
          <a:bodyPr wrap="square">
            <a:spAutoFit/>
          </a:bodyPr>
          <a:lstStyle/>
          <a:p>
            <a:pPr algn="r">
              <a:lnSpc>
                <a:spcPct val="150000"/>
              </a:lnSpc>
            </a:pPr>
            <a:r>
              <a:rPr lang="en-US" altLang="ko-KR" sz="800" b="1"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Original</a:t>
            </a:r>
            <a:r>
              <a:rPr lang="ko-KR" altLang="en-US" sz="800" b="1"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페이지 </a:t>
            </a:r>
            <a:r>
              <a:rPr lang="ko-KR" altLang="en-US" sz="800" b="1" spc="100" dirty="0" err="1"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최하단</a:t>
            </a:r>
            <a:r>
              <a:rPr lang="ko-KR" altLang="en-US" sz="800" b="1"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a:t>
            </a:r>
            <a:endParaRPr lang="en-US" sz="800" b="1" spc="1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20" name="Rectangle 19">
            <a:extLst>
              <a:ext uri="{FF2B5EF4-FFF2-40B4-BE49-F238E27FC236}">
                <a16:creationId xmlns:a16="http://schemas.microsoft.com/office/drawing/2014/main" id="{7C437A01-AE8A-4C9D-93BF-44AEA72466F3}"/>
              </a:ext>
            </a:extLst>
          </p:cNvPr>
          <p:cNvSpPr/>
          <p:nvPr/>
        </p:nvSpPr>
        <p:spPr>
          <a:xfrm>
            <a:off x="6324600" y="6329576"/>
            <a:ext cx="2619380" cy="461665"/>
          </a:xfrm>
          <a:prstGeom prst="rect">
            <a:avLst/>
          </a:prstGeom>
        </p:spPr>
        <p:txBody>
          <a:bodyPr wrap="square">
            <a:spAutoFit/>
          </a:bodyPr>
          <a:lstStyle/>
          <a:p>
            <a:pPr algn="r">
              <a:lnSpc>
                <a:spcPct val="150000"/>
              </a:lnSpc>
            </a:pPr>
            <a:r>
              <a:rPr lang="ko-KR" altLang="en-US" sz="800"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이미지를 클릭하면</a:t>
            </a:r>
            <a:endParaRPr lang="en-US" altLang="ko-KR" sz="800"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a:p>
            <a:pPr algn="r">
              <a:lnSpc>
                <a:spcPct val="150000"/>
              </a:lnSpc>
            </a:pPr>
            <a:r>
              <a:rPr lang="ko-KR" altLang="en-US" sz="800"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다음 서브 페이지인 </a:t>
            </a:r>
            <a:r>
              <a:rPr lang="en-US" altLang="ko-KR" sz="800" spc="100" dirty="0" err="1"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Dete</a:t>
            </a:r>
            <a:r>
              <a:rPr lang="en-US" altLang="ko-KR" sz="800"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 </a:t>
            </a:r>
            <a:r>
              <a:rPr lang="ko-KR" altLang="en-US" sz="800"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페이지로 이동됨</a:t>
            </a:r>
            <a:endParaRPr lang="en-US" sz="800" spc="1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grpSp>
        <p:nvGrpSpPr>
          <p:cNvPr id="21" name="Group 20">
            <a:extLst>
              <a:ext uri="{FF2B5EF4-FFF2-40B4-BE49-F238E27FC236}">
                <a16:creationId xmlns:a16="http://schemas.microsoft.com/office/drawing/2014/main" id="{3440993A-CC22-426D-9451-25BEB64EB18E}"/>
              </a:ext>
            </a:extLst>
          </p:cNvPr>
          <p:cNvGrpSpPr/>
          <p:nvPr/>
        </p:nvGrpSpPr>
        <p:grpSpPr>
          <a:xfrm flipH="1">
            <a:off x="124870" y="55856"/>
            <a:ext cx="1080667" cy="2307868"/>
            <a:chOff x="11077350" y="55856"/>
            <a:chExt cx="1080667" cy="2307868"/>
          </a:xfrm>
          <a:solidFill>
            <a:schemeClr val="bg1">
              <a:alpha val="60000"/>
            </a:schemeClr>
          </a:solidFill>
        </p:grpSpPr>
        <p:sp>
          <p:nvSpPr>
            <p:cNvPr id="22" name="Freeform 766">
              <a:extLst>
                <a:ext uri="{FF2B5EF4-FFF2-40B4-BE49-F238E27FC236}">
                  <a16:creationId xmlns:a16="http://schemas.microsoft.com/office/drawing/2014/main" id="{E8D33F96-141F-4DCC-B7E8-BF1A9925EADD}"/>
                </a:ext>
              </a:extLst>
            </p:cNvPr>
            <p:cNvSpPr>
              <a:spLocks/>
            </p:cNvSpPr>
            <p:nvPr/>
          </p:nvSpPr>
          <p:spPr bwMode="auto">
            <a:xfrm>
              <a:off x="11961116" y="55856"/>
              <a:ext cx="196901" cy="196901"/>
            </a:xfrm>
            <a:custGeom>
              <a:avLst/>
              <a:gdLst>
                <a:gd name="T0" fmla="*/ 25 w 49"/>
                <a:gd name="T1" fmla="*/ 0 h 49"/>
                <a:gd name="T2" fmla="*/ 49 w 49"/>
                <a:gd name="T3" fmla="*/ 24 h 49"/>
                <a:gd name="T4" fmla="*/ 24 w 49"/>
                <a:gd name="T5" fmla="*/ 49 h 49"/>
                <a:gd name="T6" fmla="*/ 0 w 49"/>
                <a:gd name="T7" fmla="*/ 24 h 49"/>
                <a:gd name="T8" fmla="*/ 25 w 49"/>
                <a:gd name="T9" fmla="*/ 0 h 49"/>
              </a:gdLst>
              <a:ahLst/>
              <a:cxnLst>
                <a:cxn ang="0">
                  <a:pos x="T0" y="T1"/>
                </a:cxn>
                <a:cxn ang="0">
                  <a:pos x="T2" y="T3"/>
                </a:cxn>
                <a:cxn ang="0">
                  <a:pos x="T4" y="T5"/>
                </a:cxn>
                <a:cxn ang="0">
                  <a:pos x="T6" y="T7"/>
                </a:cxn>
                <a:cxn ang="0">
                  <a:pos x="T8" y="T9"/>
                </a:cxn>
              </a:cxnLst>
              <a:rect l="0" t="0" r="r" b="b"/>
              <a:pathLst>
                <a:path w="49" h="49">
                  <a:moveTo>
                    <a:pt x="25" y="0"/>
                  </a:moveTo>
                  <a:cubicBezTo>
                    <a:pt x="38" y="0"/>
                    <a:pt x="49" y="11"/>
                    <a:pt x="49" y="24"/>
                  </a:cubicBezTo>
                  <a:cubicBezTo>
                    <a:pt x="49" y="38"/>
                    <a:pt x="38" y="49"/>
                    <a:pt x="24" y="49"/>
                  </a:cubicBezTo>
                  <a:cubicBezTo>
                    <a:pt x="10" y="48"/>
                    <a:pt x="0" y="37"/>
                    <a:pt x="0" y="24"/>
                  </a:cubicBezTo>
                  <a:cubicBezTo>
                    <a:pt x="0" y="10"/>
                    <a:pt x="11"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776">
              <a:extLst>
                <a:ext uri="{FF2B5EF4-FFF2-40B4-BE49-F238E27FC236}">
                  <a16:creationId xmlns:a16="http://schemas.microsoft.com/office/drawing/2014/main" id="{7379683C-53A3-4D7D-BEDA-46FF710419BA}"/>
                </a:ext>
              </a:extLst>
            </p:cNvPr>
            <p:cNvSpPr>
              <a:spLocks/>
            </p:cNvSpPr>
            <p:nvPr/>
          </p:nvSpPr>
          <p:spPr bwMode="auto">
            <a:xfrm>
              <a:off x="11961116" y="364945"/>
              <a:ext cx="196901" cy="196901"/>
            </a:xfrm>
            <a:custGeom>
              <a:avLst/>
              <a:gdLst>
                <a:gd name="T0" fmla="*/ 49 w 49"/>
                <a:gd name="T1" fmla="*/ 24 h 49"/>
                <a:gd name="T2" fmla="*/ 25 w 49"/>
                <a:gd name="T3" fmla="*/ 49 h 49"/>
                <a:gd name="T4" fmla="*/ 0 w 49"/>
                <a:gd name="T5" fmla="*/ 24 h 49"/>
                <a:gd name="T6" fmla="*/ 24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7"/>
                    <a:pt x="38" y="48"/>
                    <a:pt x="25" y="49"/>
                  </a:cubicBezTo>
                  <a:cubicBezTo>
                    <a:pt x="11" y="49"/>
                    <a:pt x="0" y="38"/>
                    <a:pt x="0" y="24"/>
                  </a:cubicBezTo>
                  <a:cubicBezTo>
                    <a:pt x="0" y="11"/>
                    <a:pt x="11" y="0"/>
                    <a:pt x="24" y="0"/>
                  </a:cubicBezTo>
                  <a:cubicBezTo>
                    <a:pt x="37" y="0"/>
                    <a:pt x="48"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783">
              <a:extLst>
                <a:ext uri="{FF2B5EF4-FFF2-40B4-BE49-F238E27FC236}">
                  <a16:creationId xmlns:a16="http://schemas.microsoft.com/office/drawing/2014/main" id="{E2AF751A-5D65-4B37-91BC-5CE59535A8C5}"/>
                </a:ext>
              </a:extLst>
            </p:cNvPr>
            <p:cNvSpPr>
              <a:spLocks/>
            </p:cNvSpPr>
            <p:nvPr/>
          </p:nvSpPr>
          <p:spPr bwMode="auto">
            <a:xfrm>
              <a:off x="11965695" y="676324"/>
              <a:ext cx="187743" cy="190033"/>
            </a:xfrm>
            <a:custGeom>
              <a:avLst/>
              <a:gdLst>
                <a:gd name="T0" fmla="*/ 23 w 47"/>
                <a:gd name="T1" fmla="*/ 47 h 47"/>
                <a:gd name="T2" fmla="*/ 0 w 47"/>
                <a:gd name="T3" fmla="*/ 23 h 47"/>
                <a:gd name="T4" fmla="*/ 23 w 47"/>
                <a:gd name="T5" fmla="*/ 0 h 47"/>
                <a:gd name="T6" fmla="*/ 47 w 47"/>
                <a:gd name="T7" fmla="*/ 24 h 47"/>
                <a:gd name="T8" fmla="*/ 23 w 47"/>
                <a:gd name="T9" fmla="*/ 47 h 47"/>
              </a:gdLst>
              <a:ahLst/>
              <a:cxnLst>
                <a:cxn ang="0">
                  <a:pos x="T0" y="T1"/>
                </a:cxn>
                <a:cxn ang="0">
                  <a:pos x="T2" y="T3"/>
                </a:cxn>
                <a:cxn ang="0">
                  <a:pos x="T4" y="T5"/>
                </a:cxn>
                <a:cxn ang="0">
                  <a:pos x="T6" y="T7"/>
                </a:cxn>
                <a:cxn ang="0">
                  <a:pos x="T8" y="T9"/>
                </a:cxn>
              </a:cxnLst>
              <a:rect l="0" t="0" r="r" b="b"/>
              <a:pathLst>
                <a:path w="47" h="47">
                  <a:moveTo>
                    <a:pt x="23" y="47"/>
                  </a:moveTo>
                  <a:cubicBezTo>
                    <a:pt x="10" y="47"/>
                    <a:pt x="0" y="37"/>
                    <a:pt x="0" y="23"/>
                  </a:cubicBezTo>
                  <a:cubicBezTo>
                    <a:pt x="0" y="10"/>
                    <a:pt x="10" y="0"/>
                    <a:pt x="23" y="0"/>
                  </a:cubicBezTo>
                  <a:cubicBezTo>
                    <a:pt x="36" y="0"/>
                    <a:pt x="47" y="11"/>
                    <a:pt x="47" y="24"/>
                  </a:cubicBezTo>
                  <a:cubicBezTo>
                    <a:pt x="46" y="37"/>
                    <a:pt x="36" y="47"/>
                    <a:pt x="2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802">
              <a:extLst>
                <a:ext uri="{FF2B5EF4-FFF2-40B4-BE49-F238E27FC236}">
                  <a16:creationId xmlns:a16="http://schemas.microsoft.com/office/drawing/2014/main" id="{F5B76B59-3E53-4D54-8EFC-A958275D1FCF}"/>
                </a:ext>
              </a:extLst>
            </p:cNvPr>
            <p:cNvSpPr>
              <a:spLocks/>
            </p:cNvSpPr>
            <p:nvPr/>
          </p:nvSpPr>
          <p:spPr bwMode="auto">
            <a:xfrm>
              <a:off x="11970274" y="985414"/>
              <a:ext cx="180874" cy="180875"/>
            </a:xfrm>
            <a:custGeom>
              <a:avLst/>
              <a:gdLst>
                <a:gd name="T0" fmla="*/ 44 w 45"/>
                <a:gd name="T1" fmla="*/ 22 h 45"/>
                <a:gd name="T2" fmla="*/ 22 w 45"/>
                <a:gd name="T3" fmla="*/ 45 h 45"/>
                <a:gd name="T4" fmla="*/ 0 w 45"/>
                <a:gd name="T5" fmla="*/ 23 h 45"/>
                <a:gd name="T6" fmla="*/ 22 w 45"/>
                <a:gd name="T7" fmla="*/ 0 h 45"/>
                <a:gd name="T8" fmla="*/ 44 w 45"/>
                <a:gd name="T9" fmla="*/ 22 h 45"/>
              </a:gdLst>
              <a:ahLst/>
              <a:cxnLst>
                <a:cxn ang="0">
                  <a:pos x="T0" y="T1"/>
                </a:cxn>
                <a:cxn ang="0">
                  <a:pos x="T2" y="T3"/>
                </a:cxn>
                <a:cxn ang="0">
                  <a:pos x="T4" y="T5"/>
                </a:cxn>
                <a:cxn ang="0">
                  <a:pos x="T6" y="T7"/>
                </a:cxn>
                <a:cxn ang="0">
                  <a:pos x="T8" y="T9"/>
                </a:cxn>
              </a:cxnLst>
              <a:rect l="0" t="0" r="r" b="b"/>
              <a:pathLst>
                <a:path w="45" h="45">
                  <a:moveTo>
                    <a:pt x="44" y="22"/>
                  </a:moveTo>
                  <a:cubicBezTo>
                    <a:pt x="45" y="35"/>
                    <a:pt x="35" y="45"/>
                    <a:pt x="22" y="45"/>
                  </a:cubicBezTo>
                  <a:cubicBezTo>
                    <a:pt x="10" y="45"/>
                    <a:pt x="0" y="35"/>
                    <a:pt x="0" y="23"/>
                  </a:cubicBezTo>
                  <a:cubicBezTo>
                    <a:pt x="0" y="10"/>
                    <a:pt x="10" y="1"/>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814">
              <a:extLst>
                <a:ext uri="{FF2B5EF4-FFF2-40B4-BE49-F238E27FC236}">
                  <a16:creationId xmlns:a16="http://schemas.microsoft.com/office/drawing/2014/main" id="{A6F66A98-40DA-42D5-AA21-74F4DA3DC876}"/>
                </a:ext>
              </a:extLst>
            </p:cNvPr>
            <p:cNvSpPr>
              <a:spLocks/>
            </p:cNvSpPr>
            <p:nvPr/>
          </p:nvSpPr>
          <p:spPr bwMode="auto">
            <a:xfrm>
              <a:off x="11661185" y="62725"/>
              <a:ext cx="176295" cy="176295"/>
            </a:xfrm>
            <a:custGeom>
              <a:avLst/>
              <a:gdLst>
                <a:gd name="T0" fmla="*/ 44 w 44"/>
                <a:gd name="T1" fmla="*/ 22 h 44"/>
                <a:gd name="T2" fmla="*/ 22 w 44"/>
                <a:gd name="T3" fmla="*/ 44 h 44"/>
                <a:gd name="T4" fmla="*/ 0 w 44"/>
                <a:gd name="T5" fmla="*/ 22 h 44"/>
                <a:gd name="T6" fmla="*/ 22 w 44"/>
                <a:gd name="T7" fmla="*/ 0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5"/>
                    <a:pt x="34" y="44"/>
                    <a:pt x="22" y="44"/>
                  </a:cubicBezTo>
                  <a:cubicBezTo>
                    <a:pt x="10" y="44"/>
                    <a:pt x="0" y="34"/>
                    <a:pt x="0" y="22"/>
                  </a:cubicBezTo>
                  <a:cubicBezTo>
                    <a:pt x="0" y="10"/>
                    <a:pt x="10" y="0"/>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32">
              <a:extLst>
                <a:ext uri="{FF2B5EF4-FFF2-40B4-BE49-F238E27FC236}">
                  <a16:creationId xmlns:a16="http://schemas.microsoft.com/office/drawing/2014/main" id="{111B5978-9953-4ABA-AC08-0957E3AB675D}"/>
                </a:ext>
              </a:extLst>
            </p:cNvPr>
            <p:cNvSpPr>
              <a:spLocks/>
            </p:cNvSpPr>
            <p:nvPr/>
          </p:nvSpPr>
          <p:spPr bwMode="auto">
            <a:xfrm>
              <a:off x="11661185" y="376393"/>
              <a:ext cx="176295" cy="171716"/>
            </a:xfrm>
            <a:custGeom>
              <a:avLst/>
              <a:gdLst>
                <a:gd name="T0" fmla="*/ 21 w 44"/>
                <a:gd name="T1" fmla="*/ 43 h 43"/>
                <a:gd name="T2" fmla="*/ 0 w 44"/>
                <a:gd name="T3" fmla="*/ 21 h 43"/>
                <a:gd name="T4" fmla="*/ 23 w 44"/>
                <a:gd name="T5" fmla="*/ 0 h 43"/>
                <a:gd name="T6" fmla="*/ 44 w 44"/>
                <a:gd name="T7" fmla="*/ 22 h 43"/>
                <a:gd name="T8" fmla="*/ 21 w 44"/>
                <a:gd name="T9" fmla="*/ 43 h 43"/>
              </a:gdLst>
              <a:ahLst/>
              <a:cxnLst>
                <a:cxn ang="0">
                  <a:pos x="T0" y="T1"/>
                </a:cxn>
                <a:cxn ang="0">
                  <a:pos x="T2" y="T3"/>
                </a:cxn>
                <a:cxn ang="0">
                  <a:pos x="T4" y="T5"/>
                </a:cxn>
                <a:cxn ang="0">
                  <a:pos x="T6" y="T7"/>
                </a:cxn>
                <a:cxn ang="0">
                  <a:pos x="T8" y="T9"/>
                </a:cxn>
              </a:cxnLst>
              <a:rect l="0" t="0" r="r" b="b"/>
              <a:pathLst>
                <a:path w="44" h="43">
                  <a:moveTo>
                    <a:pt x="21" y="43"/>
                  </a:moveTo>
                  <a:cubicBezTo>
                    <a:pt x="10" y="43"/>
                    <a:pt x="0" y="32"/>
                    <a:pt x="0" y="21"/>
                  </a:cubicBezTo>
                  <a:cubicBezTo>
                    <a:pt x="1" y="9"/>
                    <a:pt x="11" y="0"/>
                    <a:pt x="23" y="0"/>
                  </a:cubicBezTo>
                  <a:cubicBezTo>
                    <a:pt x="34" y="0"/>
                    <a:pt x="44" y="10"/>
                    <a:pt x="44" y="22"/>
                  </a:cubicBezTo>
                  <a:cubicBezTo>
                    <a:pt x="43" y="34"/>
                    <a:pt x="33" y="43"/>
                    <a:pt x="2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36">
              <a:extLst>
                <a:ext uri="{FF2B5EF4-FFF2-40B4-BE49-F238E27FC236}">
                  <a16:creationId xmlns:a16="http://schemas.microsoft.com/office/drawing/2014/main" id="{37AD5531-897E-4AB1-B7F0-F218B6BF905D}"/>
                </a:ext>
              </a:extLst>
            </p:cNvPr>
            <p:cNvSpPr>
              <a:spLocks/>
            </p:cNvSpPr>
            <p:nvPr/>
          </p:nvSpPr>
          <p:spPr bwMode="auto">
            <a:xfrm>
              <a:off x="11977143" y="1303662"/>
              <a:ext cx="164848" cy="164848"/>
            </a:xfrm>
            <a:custGeom>
              <a:avLst/>
              <a:gdLst>
                <a:gd name="T0" fmla="*/ 20 w 41"/>
                <a:gd name="T1" fmla="*/ 41 h 41"/>
                <a:gd name="T2" fmla="*/ 0 w 41"/>
                <a:gd name="T3" fmla="*/ 21 h 41"/>
                <a:gd name="T4" fmla="*/ 21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1" y="0"/>
                  </a:cubicBezTo>
                  <a:cubicBezTo>
                    <a:pt x="32" y="0"/>
                    <a:pt x="41" y="9"/>
                    <a:pt x="41" y="21"/>
                  </a:cubicBezTo>
                  <a:cubicBezTo>
                    <a:pt x="41" y="33"/>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47">
              <a:extLst>
                <a:ext uri="{FF2B5EF4-FFF2-40B4-BE49-F238E27FC236}">
                  <a16:creationId xmlns:a16="http://schemas.microsoft.com/office/drawing/2014/main" id="{A0FB6419-AC6D-46E0-9956-3B6C5B2F824F}"/>
                </a:ext>
              </a:extLst>
            </p:cNvPr>
            <p:cNvSpPr>
              <a:spLocks/>
            </p:cNvSpPr>
            <p:nvPr/>
          </p:nvSpPr>
          <p:spPr bwMode="auto">
            <a:xfrm>
              <a:off x="11665764" y="690062"/>
              <a:ext cx="167137" cy="164848"/>
            </a:xfrm>
            <a:custGeom>
              <a:avLst/>
              <a:gdLst>
                <a:gd name="T0" fmla="*/ 41 w 42"/>
                <a:gd name="T1" fmla="*/ 20 h 41"/>
                <a:gd name="T2" fmla="*/ 21 w 42"/>
                <a:gd name="T3" fmla="*/ 41 h 41"/>
                <a:gd name="T4" fmla="*/ 1 w 42"/>
                <a:gd name="T5" fmla="*/ 21 h 41"/>
                <a:gd name="T6" fmla="*/ 21 w 42"/>
                <a:gd name="T7" fmla="*/ 0 h 41"/>
                <a:gd name="T8" fmla="*/ 41 w 42"/>
                <a:gd name="T9" fmla="*/ 20 h 41"/>
              </a:gdLst>
              <a:ahLst/>
              <a:cxnLst>
                <a:cxn ang="0">
                  <a:pos x="T0" y="T1"/>
                </a:cxn>
                <a:cxn ang="0">
                  <a:pos x="T2" y="T3"/>
                </a:cxn>
                <a:cxn ang="0">
                  <a:pos x="T4" y="T5"/>
                </a:cxn>
                <a:cxn ang="0">
                  <a:pos x="T6" y="T7"/>
                </a:cxn>
                <a:cxn ang="0">
                  <a:pos x="T8" y="T9"/>
                </a:cxn>
              </a:cxnLst>
              <a:rect l="0" t="0" r="r" b="b"/>
              <a:pathLst>
                <a:path w="42" h="41">
                  <a:moveTo>
                    <a:pt x="41" y="20"/>
                  </a:moveTo>
                  <a:cubicBezTo>
                    <a:pt x="42" y="32"/>
                    <a:pt x="33" y="41"/>
                    <a:pt x="21" y="41"/>
                  </a:cubicBezTo>
                  <a:cubicBezTo>
                    <a:pt x="9" y="41"/>
                    <a:pt x="0" y="32"/>
                    <a:pt x="1" y="21"/>
                  </a:cubicBezTo>
                  <a:cubicBezTo>
                    <a:pt x="1" y="9"/>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54">
              <a:extLst>
                <a:ext uri="{FF2B5EF4-FFF2-40B4-BE49-F238E27FC236}">
                  <a16:creationId xmlns:a16="http://schemas.microsoft.com/office/drawing/2014/main" id="{C09D09EC-22C5-4E5D-8706-85C888277C12}"/>
                </a:ext>
              </a:extLst>
            </p:cNvPr>
            <p:cNvSpPr>
              <a:spLocks/>
            </p:cNvSpPr>
            <p:nvPr/>
          </p:nvSpPr>
          <p:spPr bwMode="auto">
            <a:xfrm>
              <a:off x="11670343" y="999151"/>
              <a:ext cx="155689" cy="155690"/>
            </a:xfrm>
            <a:custGeom>
              <a:avLst/>
              <a:gdLst>
                <a:gd name="T0" fmla="*/ 20 w 39"/>
                <a:gd name="T1" fmla="*/ 39 h 39"/>
                <a:gd name="T2" fmla="*/ 1 w 39"/>
                <a:gd name="T3" fmla="*/ 20 h 39"/>
                <a:gd name="T4" fmla="*/ 20 w 39"/>
                <a:gd name="T5" fmla="*/ 0 h 39"/>
                <a:gd name="T6" fmla="*/ 39 w 39"/>
                <a:gd name="T7" fmla="*/ 20 h 39"/>
                <a:gd name="T8" fmla="*/ 20 w 39"/>
                <a:gd name="T9" fmla="*/ 39 h 39"/>
              </a:gdLst>
              <a:ahLst/>
              <a:cxnLst>
                <a:cxn ang="0">
                  <a:pos x="T0" y="T1"/>
                </a:cxn>
                <a:cxn ang="0">
                  <a:pos x="T2" y="T3"/>
                </a:cxn>
                <a:cxn ang="0">
                  <a:pos x="T4" y="T5"/>
                </a:cxn>
                <a:cxn ang="0">
                  <a:pos x="T6" y="T7"/>
                </a:cxn>
                <a:cxn ang="0">
                  <a:pos x="T8" y="T9"/>
                </a:cxn>
              </a:cxnLst>
              <a:rect l="0" t="0" r="r" b="b"/>
              <a:pathLst>
                <a:path w="39" h="39">
                  <a:moveTo>
                    <a:pt x="20" y="39"/>
                  </a:moveTo>
                  <a:cubicBezTo>
                    <a:pt x="9" y="39"/>
                    <a:pt x="1" y="31"/>
                    <a:pt x="1" y="20"/>
                  </a:cubicBezTo>
                  <a:cubicBezTo>
                    <a:pt x="0" y="9"/>
                    <a:pt x="9" y="0"/>
                    <a:pt x="20" y="0"/>
                  </a:cubicBezTo>
                  <a:cubicBezTo>
                    <a:pt x="31" y="0"/>
                    <a:pt x="39" y="9"/>
                    <a:pt x="39" y="20"/>
                  </a:cubicBezTo>
                  <a:cubicBezTo>
                    <a:pt x="39" y="30"/>
                    <a:pt x="31" y="39"/>
                    <a:pt x="20"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65">
              <a:extLst>
                <a:ext uri="{FF2B5EF4-FFF2-40B4-BE49-F238E27FC236}">
                  <a16:creationId xmlns:a16="http://schemas.microsoft.com/office/drawing/2014/main" id="{0CFE892A-0AA3-4DFB-97C5-74F7FE0C456B}"/>
                </a:ext>
              </a:extLst>
            </p:cNvPr>
            <p:cNvSpPr>
              <a:spLocks/>
            </p:cNvSpPr>
            <p:nvPr/>
          </p:nvSpPr>
          <p:spPr bwMode="auto">
            <a:xfrm>
              <a:off x="11981722" y="1612751"/>
              <a:ext cx="153400" cy="155690"/>
            </a:xfrm>
            <a:custGeom>
              <a:avLst/>
              <a:gdLst>
                <a:gd name="T0" fmla="*/ 19 w 38"/>
                <a:gd name="T1" fmla="*/ 39 h 39"/>
                <a:gd name="T2" fmla="*/ 0 w 38"/>
                <a:gd name="T3" fmla="*/ 20 h 39"/>
                <a:gd name="T4" fmla="*/ 20 w 38"/>
                <a:gd name="T5" fmla="*/ 1 h 39"/>
                <a:gd name="T6" fmla="*/ 38 w 38"/>
                <a:gd name="T7" fmla="*/ 20 h 39"/>
                <a:gd name="T8" fmla="*/ 19 w 38"/>
                <a:gd name="T9" fmla="*/ 39 h 39"/>
              </a:gdLst>
              <a:ahLst/>
              <a:cxnLst>
                <a:cxn ang="0">
                  <a:pos x="T0" y="T1"/>
                </a:cxn>
                <a:cxn ang="0">
                  <a:pos x="T2" y="T3"/>
                </a:cxn>
                <a:cxn ang="0">
                  <a:pos x="T4" y="T5"/>
                </a:cxn>
                <a:cxn ang="0">
                  <a:pos x="T6" y="T7"/>
                </a:cxn>
                <a:cxn ang="0">
                  <a:pos x="T8" y="T9"/>
                </a:cxn>
              </a:cxnLst>
              <a:rect l="0" t="0" r="r" b="b"/>
              <a:pathLst>
                <a:path w="38" h="39">
                  <a:moveTo>
                    <a:pt x="19" y="39"/>
                  </a:moveTo>
                  <a:cubicBezTo>
                    <a:pt x="9" y="39"/>
                    <a:pt x="0" y="30"/>
                    <a:pt x="0" y="20"/>
                  </a:cubicBezTo>
                  <a:cubicBezTo>
                    <a:pt x="0" y="9"/>
                    <a:pt x="9" y="0"/>
                    <a:pt x="20" y="1"/>
                  </a:cubicBezTo>
                  <a:cubicBezTo>
                    <a:pt x="30" y="1"/>
                    <a:pt x="38" y="10"/>
                    <a:pt x="38" y="20"/>
                  </a:cubicBezTo>
                  <a:cubicBezTo>
                    <a:pt x="38" y="30"/>
                    <a:pt x="30" y="39"/>
                    <a:pt x="19"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875">
              <a:extLst>
                <a:ext uri="{FF2B5EF4-FFF2-40B4-BE49-F238E27FC236}">
                  <a16:creationId xmlns:a16="http://schemas.microsoft.com/office/drawing/2014/main" id="{B57E4FCD-EF4A-4D30-A8D9-6063A9B52403}"/>
                </a:ext>
              </a:extLst>
            </p:cNvPr>
            <p:cNvSpPr>
              <a:spLocks noChangeArrowheads="1"/>
            </p:cNvSpPr>
            <p:nvPr/>
          </p:nvSpPr>
          <p:spPr bwMode="auto">
            <a:xfrm>
              <a:off x="11370412" y="76462"/>
              <a:ext cx="151110" cy="15111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88">
              <a:extLst>
                <a:ext uri="{FF2B5EF4-FFF2-40B4-BE49-F238E27FC236}">
                  <a16:creationId xmlns:a16="http://schemas.microsoft.com/office/drawing/2014/main" id="{4C5C8350-017C-4BCE-B381-8D3265EA72F5}"/>
                </a:ext>
              </a:extLst>
            </p:cNvPr>
            <p:cNvSpPr>
              <a:spLocks/>
            </p:cNvSpPr>
            <p:nvPr/>
          </p:nvSpPr>
          <p:spPr bwMode="auto">
            <a:xfrm>
              <a:off x="11372702" y="387841"/>
              <a:ext cx="148821" cy="148821"/>
            </a:xfrm>
            <a:custGeom>
              <a:avLst/>
              <a:gdLst>
                <a:gd name="T0" fmla="*/ 18 w 37"/>
                <a:gd name="T1" fmla="*/ 37 h 37"/>
                <a:gd name="T2" fmla="*/ 0 w 37"/>
                <a:gd name="T3" fmla="*/ 18 h 37"/>
                <a:gd name="T4" fmla="*/ 18 w 37"/>
                <a:gd name="T5" fmla="*/ 0 h 37"/>
                <a:gd name="T6" fmla="*/ 36 w 37"/>
                <a:gd name="T7" fmla="*/ 19 h 37"/>
                <a:gd name="T8" fmla="*/ 18 w 37"/>
                <a:gd name="T9" fmla="*/ 37 h 37"/>
              </a:gdLst>
              <a:ahLst/>
              <a:cxnLst>
                <a:cxn ang="0">
                  <a:pos x="T0" y="T1"/>
                </a:cxn>
                <a:cxn ang="0">
                  <a:pos x="T2" y="T3"/>
                </a:cxn>
                <a:cxn ang="0">
                  <a:pos x="T4" y="T5"/>
                </a:cxn>
                <a:cxn ang="0">
                  <a:pos x="T6" y="T7"/>
                </a:cxn>
                <a:cxn ang="0">
                  <a:pos x="T8" y="T9"/>
                </a:cxn>
              </a:cxnLst>
              <a:rect l="0" t="0" r="r" b="b"/>
              <a:pathLst>
                <a:path w="37" h="37">
                  <a:moveTo>
                    <a:pt x="18" y="37"/>
                  </a:moveTo>
                  <a:cubicBezTo>
                    <a:pt x="8" y="37"/>
                    <a:pt x="0" y="28"/>
                    <a:pt x="0" y="18"/>
                  </a:cubicBezTo>
                  <a:cubicBezTo>
                    <a:pt x="0" y="8"/>
                    <a:pt x="8" y="0"/>
                    <a:pt x="18" y="0"/>
                  </a:cubicBezTo>
                  <a:cubicBezTo>
                    <a:pt x="29" y="0"/>
                    <a:pt x="37" y="9"/>
                    <a:pt x="36" y="19"/>
                  </a:cubicBezTo>
                  <a:cubicBezTo>
                    <a:pt x="36" y="29"/>
                    <a:pt x="28" y="37"/>
                    <a:pt x="18"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894">
              <a:extLst>
                <a:ext uri="{FF2B5EF4-FFF2-40B4-BE49-F238E27FC236}">
                  <a16:creationId xmlns:a16="http://schemas.microsoft.com/office/drawing/2014/main" id="{AB88B9D3-513D-498C-A38A-E524FC8EBF00}"/>
                </a:ext>
              </a:extLst>
            </p:cNvPr>
            <p:cNvSpPr>
              <a:spLocks/>
            </p:cNvSpPr>
            <p:nvPr/>
          </p:nvSpPr>
          <p:spPr bwMode="auto">
            <a:xfrm>
              <a:off x="11677212" y="1315109"/>
              <a:ext cx="144242" cy="144242"/>
            </a:xfrm>
            <a:custGeom>
              <a:avLst/>
              <a:gdLst>
                <a:gd name="T0" fmla="*/ 36 w 36"/>
                <a:gd name="T1" fmla="*/ 18 h 36"/>
                <a:gd name="T2" fmla="*/ 18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6"/>
                  </a:cubicBezTo>
                  <a:cubicBezTo>
                    <a:pt x="8" y="36"/>
                    <a:pt x="0" y="28"/>
                    <a:pt x="0" y="18"/>
                  </a:cubicBezTo>
                  <a:cubicBezTo>
                    <a:pt x="0" y="8"/>
                    <a:pt x="8" y="0"/>
                    <a:pt x="18" y="0"/>
                  </a:cubicBezTo>
                  <a:cubicBezTo>
                    <a:pt x="28" y="0"/>
                    <a:pt x="36" y="7"/>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903">
              <a:extLst>
                <a:ext uri="{FF2B5EF4-FFF2-40B4-BE49-F238E27FC236}">
                  <a16:creationId xmlns:a16="http://schemas.microsoft.com/office/drawing/2014/main" id="{038EA02D-5C37-4F71-A889-3A2AE5BD75C1}"/>
                </a:ext>
              </a:extLst>
            </p:cNvPr>
            <p:cNvSpPr>
              <a:spLocks/>
            </p:cNvSpPr>
            <p:nvPr/>
          </p:nvSpPr>
          <p:spPr bwMode="auto">
            <a:xfrm>
              <a:off x="11372702" y="701510"/>
              <a:ext cx="144242" cy="139663"/>
            </a:xfrm>
            <a:custGeom>
              <a:avLst/>
              <a:gdLst>
                <a:gd name="T0" fmla="*/ 18 w 36"/>
                <a:gd name="T1" fmla="*/ 0 h 35"/>
                <a:gd name="T2" fmla="*/ 36 w 36"/>
                <a:gd name="T3" fmla="*/ 18 h 35"/>
                <a:gd name="T4" fmla="*/ 18 w 36"/>
                <a:gd name="T5" fmla="*/ 35 h 35"/>
                <a:gd name="T6" fmla="*/ 1 w 36"/>
                <a:gd name="T7" fmla="*/ 18 h 35"/>
                <a:gd name="T8" fmla="*/ 18 w 36"/>
                <a:gd name="T9" fmla="*/ 0 h 35"/>
              </a:gdLst>
              <a:ahLst/>
              <a:cxnLst>
                <a:cxn ang="0">
                  <a:pos x="T0" y="T1"/>
                </a:cxn>
                <a:cxn ang="0">
                  <a:pos x="T2" y="T3"/>
                </a:cxn>
                <a:cxn ang="0">
                  <a:pos x="T4" y="T5"/>
                </a:cxn>
                <a:cxn ang="0">
                  <a:pos x="T6" y="T7"/>
                </a:cxn>
                <a:cxn ang="0">
                  <a:pos x="T8" y="T9"/>
                </a:cxn>
              </a:cxnLst>
              <a:rect l="0" t="0" r="r" b="b"/>
              <a:pathLst>
                <a:path w="36" h="35">
                  <a:moveTo>
                    <a:pt x="18" y="0"/>
                  </a:moveTo>
                  <a:cubicBezTo>
                    <a:pt x="28" y="0"/>
                    <a:pt x="36" y="8"/>
                    <a:pt x="36" y="18"/>
                  </a:cubicBezTo>
                  <a:cubicBezTo>
                    <a:pt x="36" y="27"/>
                    <a:pt x="27" y="35"/>
                    <a:pt x="18" y="35"/>
                  </a:cubicBezTo>
                  <a:cubicBezTo>
                    <a:pt x="9" y="35"/>
                    <a:pt x="1" y="27"/>
                    <a:pt x="1"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908">
              <a:extLst>
                <a:ext uri="{FF2B5EF4-FFF2-40B4-BE49-F238E27FC236}">
                  <a16:creationId xmlns:a16="http://schemas.microsoft.com/office/drawing/2014/main" id="{382503F6-04E8-4FE2-A9DD-8A98BF1AA55E}"/>
                </a:ext>
              </a:extLst>
            </p:cNvPr>
            <p:cNvSpPr>
              <a:spLocks/>
            </p:cNvSpPr>
            <p:nvPr/>
          </p:nvSpPr>
          <p:spPr bwMode="auto">
            <a:xfrm>
              <a:off x="11993170" y="1933288"/>
              <a:ext cx="132794" cy="137373"/>
            </a:xfrm>
            <a:custGeom>
              <a:avLst/>
              <a:gdLst>
                <a:gd name="T0" fmla="*/ 33 w 33"/>
                <a:gd name="T1" fmla="*/ 17 h 34"/>
                <a:gd name="T2" fmla="*/ 16 w 33"/>
                <a:gd name="T3" fmla="*/ 34 h 34"/>
                <a:gd name="T4" fmla="*/ 0 w 33"/>
                <a:gd name="T5" fmla="*/ 17 h 34"/>
                <a:gd name="T6" fmla="*/ 16 w 33"/>
                <a:gd name="T7" fmla="*/ 0 h 34"/>
                <a:gd name="T8" fmla="*/ 33 w 33"/>
                <a:gd name="T9" fmla="*/ 17 h 34"/>
              </a:gdLst>
              <a:ahLst/>
              <a:cxnLst>
                <a:cxn ang="0">
                  <a:pos x="T0" y="T1"/>
                </a:cxn>
                <a:cxn ang="0">
                  <a:pos x="T2" y="T3"/>
                </a:cxn>
                <a:cxn ang="0">
                  <a:pos x="T4" y="T5"/>
                </a:cxn>
                <a:cxn ang="0">
                  <a:pos x="T6" y="T7"/>
                </a:cxn>
                <a:cxn ang="0">
                  <a:pos x="T8" y="T9"/>
                </a:cxn>
              </a:cxnLst>
              <a:rect l="0" t="0" r="r" b="b"/>
              <a:pathLst>
                <a:path w="33" h="34">
                  <a:moveTo>
                    <a:pt x="33" y="17"/>
                  </a:moveTo>
                  <a:cubicBezTo>
                    <a:pt x="33" y="26"/>
                    <a:pt x="26" y="34"/>
                    <a:pt x="16" y="34"/>
                  </a:cubicBezTo>
                  <a:cubicBezTo>
                    <a:pt x="7" y="34"/>
                    <a:pt x="0" y="26"/>
                    <a:pt x="0" y="17"/>
                  </a:cubicBezTo>
                  <a:cubicBezTo>
                    <a:pt x="0" y="7"/>
                    <a:pt x="7" y="0"/>
                    <a:pt x="16" y="0"/>
                  </a:cubicBezTo>
                  <a:cubicBezTo>
                    <a:pt x="26" y="0"/>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916">
              <a:extLst>
                <a:ext uri="{FF2B5EF4-FFF2-40B4-BE49-F238E27FC236}">
                  <a16:creationId xmlns:a16="http://schemas.microsoft.com/office/drawing/2014/main" id="{96A65AE3-FCF9-4E37-B5DB-0E3107A97557}"/>
                </a:ext>
              </a:extLst>
            </p:cNvPr>
            <p:cNvSpPr>
              <a:spLocks/>
            </p:cNvSpPr>
            <p:nvPr/>
          </p:nvSpPr>
          <p:spPr bwMode="auto">
            <a:xfrm>
              <a:off x="11381860" y="1010599"/>
              <a:ext cx="132794" cy="132794"/>
            </a:xfrm>
            <a:custGeom>
              <a:avLst/>
              <a:gdLst>
                <a:gd name="T0" fmla="*/ 0 w 33"/>
                <a:gd name="T1" fmla="*/ 16 h 33"/>
                <a:gd name="T2" fmla="*/ 17 w 33"/>
                <a:gd name="T3" fmla="*/ 0 h 33"/>
                <a:gd name="T4" fmla="*/ 32 w 33"/>
                <a:gd name="T5" fmla="*/ 17 h 33"/>
                <a:gd name="T6" fmla="*/ 16 w 33"/>
                <a:gd name="T7" fmla="*/ 33 h 33"/>
                <a:gd name="T8" fmla="*/ 0 w 33"/>
                <a:gd name="T9" fmla="*/ 16 h 33"/>
              </a:gdLst>
              <a:ahLst/>
              <a:cxnLst>
                <a:cxn ang="0">
                  <a:pos x="T0" y="T1"/>
                </a:cxn>
                <a:cxn ang="0">
                  <a:pos x="T2" y="T3"/>
                </a:cxn>
                <a:cxn ang="0">
                  <a:pos x="T4" y="T5"/>
                </a:cxn>
                <a:cxn ang="0">
                  <a:pos x="T6" y="T7"/>
                </a:cxn>
                <a:cxn ang="0">
                  <a:pos x="T8" y="T9"/>
                </a:cxn>
              </a:cxnLst>
              <a:rect l="0" t="0" r="r" b="b"/>
              <a:pathLst>
                <a:path w="33" h="33">
                  <a:moveTo>
                    <a:pt x="0" y="16"/>
                  </a:moveTo>
                  <a:cubicBezTo>
                    <a:pt x="0" y="7"/>
                    <a:pt x="8" y="0"/>
                    <a:pt x="17" y="0"/>
                  </a:cubicBezTo>
                  <a:cubicBezTo>
                    <a:pt x="26" y="1"/>
                    <a:pt x="33" y="8"/>
                    <a:pt x="32" y="17"/>
                  </a:cubicBezTo>
                  <a:cubicBezTo>
                    <a:pt x="32" y="26"/>
                    <a:pt x="24" y="33"/>
                    <a:pt x="16" y="33"/>
                  </a:cubicBezTo>
                  <a:cubicBezTo>
                    <a:pt x="7" y="33"/>
                    <a:pt x="0" y="25"/>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926">
              <a:extLst>
                <a:ext uri="{FF2B5EF4-FFF2-40B4-BE49-F238E27FC236}">
                  <a16:creationId xmlns:a16="http://schemas.microsoft.com/office/drawing/2014/main" id="{5E38CE3F-14AC-4EC8-AD5C-4E693A323FE4}"/>
                </a:ext>
              </a:extLst>
            </p:cNvPr>
            <p:cNvSpPr>
              <a:spLocks/>
            </p:cNvSpPr>
            <p:nvPr/>
          </p:nvSpPr>
          <p:spPr bwMode="auto">
            <a:xfrm>
              <a:off x="11686370" y="1628778"/>
              <a:ext cx="128215" cy="128215"/>
            </a:xfrm>
            <a:custGeom>
              <a:avLst/>
              <a:gdLst>
                <a:gd name="T0" fmla="*/ 32 w 32"/>
                <a:gd name="T1" fmla="*/ 16 h 32"/>
                <a:gd name="T2" fmla="*/ 16 w 32"/>
                <a:gd name="T3" fmla="*/ 32 h 32"/>
                <a:gd name="T4" fmla="*/ 0 w 32"/>
                <a:gd name="T5" fmla="*/ 15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7" y="32"/>
                    <a:pt x="0" y="24"/>
                    <a:pt x="0" y="15"/>
                  </a:cubicBezTo>
                  <a:cubicBezTo>
                    <a:pt x="0" y="7"/>
                    <a:pt x="8"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938">
              <a:extLst>
                <a:ext uri="{FF2B5EF4-FFF2-40B4-BE49-F238E27FC236}">
                  <a16:creationId xmlns:a16="http://schemas.microsoft.com/office/drawing/2014/main" id="{495FE317-4A17-48EE-8E67-E98A241C503C}"/>
                </a:ext>
              </a:extLst>
            </p:cNvPr>
            <p:cNvSpPr>
              <a:spLocks/>
            </p:cNvSpPr>
            <p:nvPr/>
          </p:nvSpPr>
          <p:spPr bwMode="auto">
            <a:xfrm>
              <a:off x="11077350" y="92489"/>
              <a:ext cx="121346" cy="119057"/>
            </a:xfrm>
            <a:custGeom>
              <a:avLst/>
              <a:gdLst>
                <a:gd name="T0" fmla="*/ 30 w 30"/>
                <a:gd name="T1" fmla="*/ 15 h 30"/>
                <a:gd name="T2" fmla="*/ 15 w 30"/>
                <a:gd name="T3" fmla="*/ 30 h 30"/>
                <a:gd name="T4" fmla="*/ 0 w 30"/>
                <a:gd name="T5" fmla="*/ 15 h 30"/>
                <a:gd name="T6" fmla="*/ 15 w 30"/>
                <a:gd name="T7" fmla="*/ 0 h 30"/>
                <a:gd name="T8" fmla="*/ 30 w 30"/>
                <a:gd name="T9" fmla="*/ 15 h 30"/>
              </a:gdLst>
              <a:ahLst/>
              <a:cxnLst>
                <a:cxn ang="0">
                  <a:pos x="T0" y="T1"/>
                </a:cxn>
                <a:cxn ang="0">
                  <a:pos x="T2" y="T3"/>
                </a:cxn>
                <a:cxn ang="0">
                  <a:pos x="T4" y="T5"/>
                </a:cxn>
                <a:cxn ang="0">
                  <a:pos x="T6" y="T7"/>
                </a:cxn>
                <a:cxn ang="0">
                  <a:pos x="T8" y="T9"/>
                </a:cxn>
              </a:cxnLst>
              <a:rect l="0" t="0" r="r" b="b"/>
              <a:pathLst>
                <a:path w="30" h="30">
                  <a:moveTo>
                    <a:pt x="30" y="15"/>
                  </a:moveTo>
                  <a:cubicBezTo>
                    <a:pt x="30" y="23"/>
                    <a:pt x="23" y="30"/>
                    <a:pt x="15" y="30"/>
                  </a:cubicBezTo>
                  <a:cubicBezTo>
                    <a:pt x="7" y="30"/>
                    <a:pt x="0" y="24"/>
                    <a:pt x="0" y="15"/>
                  </a:cubicBezTo>
                  <a:cubicBezTo>
                    <a:pt x="0" y="7"/>
                    <a:pt x="6"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948">
              <a:extLst>
                <a:ext uri="{FF2B5EF4-FFF2-40B4-BE49-F238E27FC236}">
                  <a16:creationId xmlns:a16="http://schemas.microsoft.com/office/drawing/2014/main" id="{917680E4-416D-4BAC-B5F1-5F118E1B84AD}"/>
                </a:ext>
              </a:extLst>
            </p:cNvPr>
            <p:cNvSpPr>
              <a:spLocks/>
            </p:cNvSpPr>
            <p:nvPr/>
          </p:nvSpPr>
          <p:spPr bwMode="auto">
            <a:xfrm>
              <a:off x="11386439" y="1326557"/>
              <a:ext cx="119057" cy="116767"/>
            </a:xfrm>
            <a:custGeom>
              <a:avLst/>
              <a:gdLst>
                <a:gd name="T0" fmla="*/ 30 w 30"/>
                <a:gd name="T1" fmla="*/ 15 h 29"/>
                <a:gd name="T2" fmla="*/ 15 w 30"/>
                <a:gd name="T3" fmla="*/ 29 h 29"/>
                <a:gd name="T4" fmla="*/ 1 w 30"/>
                <a:gd name="T5" fmla="*/ 15 h 29"/>
                <a:gd name="T6" fmla="*/ 15 w 30"/>
                <a:gd name="T7" fmla="*/ 0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30" y="23"/>
                    <a:pt x="23" y="29"/>
                    <a:pt x="15" y="29"/>
                  </a:cubicBezTo>
                  <a:cubicBezTo>
                    <a:pt x="7" y="29"/>
                    <a:pt x="0" y="22"/>
                    <a:pt x="1" y="15"/>
                  </a:cubicBezTo>
                  <a:cubicBezTo>
                    <a:pt x="1" y="7"/>
                    <a:pt x="7"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953">
              <a:extLst>
                <a:ext uri="{FF2B5EF4-FFF2-40B4-BE49-F238E27FC236}">
                  <a16:creationId xmlns:a16="http://schemas.microsoft.com/office/drawing/2014/main" id="{44693CFC-AE3A-4F90-958A-346C91144EF7}"/>
                </a:ext>
              </a:extLst>
            </p:cNvPr>
            <p:cNvSpPr>
              <a:spLocks/>
            </p:cNvSpPr>
            <p:nvPr/>
          </p:nvSpPr>
          <p:spPr bwMode="auto">
            <a:xfrm>
              <a:off x="11077350" y="403868"/>
              <a:ext cx="121346" cy="116767"/>
            </a:xfrm>
            <a:custGeom>
              <a:avLst/>
              <a:gdLst>
                <a:gd name="T0" fmla="*/ 29 w 30"/>
                <a:gd name="T1" fmla="*/ 14 h 29"/>
                <a:gd name="T2" fmla="*/ 15 w 30"/>
                <a:gd name="T3" fmla="*/ 29 h 29"/>
                <a:gd name="T4" fmla="*/ 0 w 30"/>
                <a:gd name="T5" fmla="*/ 14 h 29"/>
                <a:gd name="T6" fmla="*/ 14 w 30"/>
                <a:gd name="T7" fmla="*/ 0 h 29"/>
                <a:gd name="T8" fmla="*/ 29 w 30"/>
                <a:gd name="T9" fmla="*/ 14 h 29"/>
              </a:gdLst>
              <a:ahLst/>
              <a:cxnLst>
                <a:cxn ang="0">
                  <a:pos x="T0" y="T1"/>
                </a:cxn>
                <a:cxn ang="0">
                  <a:pos x="T2" y="T3"/>
                </a:cxn>
                <a:cxn ang="0">
                  <a:pos x="T4" y="T5"/>
                </a:cxn>
                <a:cxn ang="0">
                  <a:pos x="T6" y="T7"/>
                </a:cxn>
                <a:cxn ang="0">
                  <a:pos x="T8" y="T9"/>
                </a:cxn>
              </a:cxnLst>
              <a:rect l="0" t="0" r="r" b="b"/>
              <a:pathLst>
                <a:path w="30" h="29">
                  <a:moveTo>
                    <a:pt x="29" y="14"/>
                  </a:moveTo>
                  <a:cubicBezTo>
                    <a:pt x="30" y="22"/>
                    <a:pt x="23" y="29"/>
                    <a:pt x="15" y="29"/>
                  </a:cubicBezTo>
                  <a:cubicBezTo>
                    <a:pt x="7" y="29"/>
                    <a:pt x="0" y="22"/>
                    <a:pt x="0" y="14"/>
                  </a:cubicBezTo>
                  <a:cubicBezTo>
                    <a:pt x="0" y="7"/>
                    <a:pt x="7"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963">
              <a:extLst>
                <a:ext uri="{FF2B5EF4-FFF2-40B4-BE49-F238E27FC236}">
                  <a16:creationId xmlns:a16="http://schemas.microsoft.com/office/drawing/2014/main" id="{84836086-D28B-454F-B1FE-8435CBBECACC}"/>
                </a:ext>
              </a:extLst>
            </p:cNvPr>
            <p:cNvSpPr>
              <a:spLocks/>
            </p:cNvSpPr>
            <p:nvPr/>
          </p:nvSpPr>
          <p:spPr bwMode="auto">
            <a:xfrm>
              <a:off x="12002328" y="2249246"/>
              <a:ext cx="112188" cy="114478"/>
            </a:xfrm>
            <a:custGeom>
              <a:avLst/>
              <a:gdLst>
                <a:gd name="T0" fmla="*/ 28 w 28"/>
                <a:gd name="T1" fmla="*/ 14 h 28"/>
                <a:gd name="T2" fmla="*/ 14 w 28"/>
                <a:gd name="T3" fmla="*/ 28 h 28"/>
                <a:gd name="T4" fmla="*/ 0 w 28"/>
                <a:gd name="T5" fmla="*/ 14 h 28"/>
                <a:gd name="T6" fmla="*/ 14 w 28"/>
                <a:gd name="T7" fmla="*/ 0 h 28"/>
                <a:gd name="T8" fmla="*/ 28 w 28"/>
                <a:gd name="T9" fmla="*/ 14 h 28"/>
              </a:gdLst>
              <a:ahLst/>
              <a:cxnLst>
                <a:cxn ang="0">
                  <a:pos x="T0" y="T1"/>
                </a:cxn>
                <a:cxn ang="0">
                  <a:pos x="T2" y="T3"/>
                </a:cxn>
                <a:cxn ang="0">
                  <a:pos x="T4" y="T5"/>
                </a:cxn>
                <a:cxn ang="0">
                  <a:pos x="T6" y="T7"/>
                </a:cxn>
                <a:cxn ang="0">
                  <a:pos x="T8" y="T9"/>
                </a:cxn>
              </a:cxnLst>
              <a:rect l="0" t="0" r="r" b="b"/>
              <a:pathLst>
                <a:path w="28" h="28">
                  <a:moveTo>
                    <a:pt x="28" y="14"/>
                  </a:moveTo>
                  <a:cubicBezTo>
                    <a:pt x="28" y="22"/>
                    <a:pt x="22" y="28"/>
                    <a:pt x="14" y="28"/>
                  </a:cubicBezTo>
                  <a:cubicBezTo>
                    <a:pt x="6" y="28"/>
                    <a:pt x="1" y="22"/>
                    <a:pt x="0" y="14"/>
                  </a:cubicBezTo>
                  <a:cubicBezTo>
                    <a:pt x="0" y="6"/>
                    <a:pt x="6" y="0"/>
                    <a:pt x="14" y="0"/>
                  </a:cubicBezTo>
                  <a:cubicBezTo>
                    <a:pt x="22" y="0"/>
                    <a:pt x="28" y="6"/>
                    <a:pt x="2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964">
              <a:extLst>
                <a:ext uri="{FF2B5EF4-FFF2-40B4-BE49-F238E27FC236}">
                  <a16:creationId xmlns:a16="http://schemas.microsoft.com/office/drawing/2014/main" id="{EDE87FB1-6FB6-40AA-9C90-C189357DDA83}"/>
                </a:ext>
              </a:extLst>
            </p:cNvPr>
            <p:cNvSpPr>
              <a:spLocks/>
            </p:cNvSpPr>
            <p:nvPr/>
          </p:nvSpPr>
          <p:spPr bwMode="auto">
            <a:xfrm>
              <a:off x="11693239" y="1944736"/>
              <a:ext cx="112188" cy="112188"/>
            </a:xfrm>
            <a:custGeom>
              <a:avLst/>
              <a:gdLst>
                <a:gd name="T0" fmla="*/ 14 w 28"/>
                <a:gd name="T1" fmla="*/ 27 h 28"/>
                <a:gd name="T2" fmla="*/ 0 w 28"/>
                <a:gd name="T3" fmla="*/ 13 h 28"/>
                <a:gd name="T4" fmla="*/ 14 w 28"/>
                <a:gd name="T5" fmla="*/ 0 h 28"/>
                <a:gd name="T6" fmla="*/ 28 w 28"/>
                <a:gd name="T7" fmla="*/ 15 h 28"/>
                <a:gd name="T8" fmla="*/ 14 w 28"/>
                <a:gd name="T9" fmla="*/ 27 h 28"/>
              </a:gdLst>
              <a:ahLst/>
              <a:cxnLst>
                <a:cxn ang="0">
                  <a:pos x="T0" y="T1"/>
                </a:cxn>
                <a:cxn ang="0">
                  <a:pos x="T2" y="T3"/>
                </a:cxn>
                <a:cxn ang="0">
                  <a:pos x="T4" y="T5"/>
                </a:cxn>
                <a:cxn ang="0">
                  <a:pos x="T6" y="T7"/>
                </a:cxn>
                <a:cxn ang="0">
                  <a:pos x="T8" y="T9"/>
                </a:cxn>
              </a:cxnLst>
              <a:rect l="0" t="0" r="r" b="b"/>
              <a:pathLst>
                <a:path w="28" h="28">
                  <a:moveTo>
                    <a:pt x="14" y="27"/>
                  </a:moveTo>
                  <a:cubicBezTo>
                    <a:pt x="6" y="27"/>
                    <a:pt x="0" y="21"/>
                    <a:pt x="0" y="13"/>
                  </a:cubicBezTo>
                  <a:cubicBezTo>
                    <a:pt x="1" y="6"/>
                    <a:pt x="7" y="0"/>
                    <a:pt x="14" y="0"/>
                  </a:cubicBezTo>
                  <a:cubicBezTo>
                    <a:pt x="22" y="1"/>
                    <a:pt x="28" y="7"/>
                    <a:pt x="28" y="15"/>
                  </a:cubicBezTo>
                  <a:cubicBezTo>
                    <a:pt x="27" y="22"/>
                    <a:pt x="21" y="28"/>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4" name="TextBox 43">
            <a:extLst>
              <a:ext uri="{FF2B5EF4-FFF2-40B4-BE49-F238E27FC236}">
                <a16:creationId xmlns:a16="http://schemas.microsoft.com/office/drawing/2014/main" id="{F10A6BCD-66E0-4D95-AC29-40281152BAD4}"/>
              </a:ext>
            </a:extLst>
          </p:cNvPr>
          <p:cNvSpPr txBox="1"/>
          <p:nvPr/>
        </p:nvSpPr>
        <p:spPr>
          <a:xfrm>
            <a:off x="10715105" y="199697"/>
            <a:ext cx="1311307" cy="307777"/>
          </a:xfrm>
          <a:prstGeom prst="rect">
            <a:avLst/>
          </a:prstGeom>
          <a:noFill/>
        </p:spPr>
        <p:txBody>
          <a:bodyPr wrap="square" rtlCol="0">
            <a:spAutoFit/>
          </a:bodyPr>
          <a:lstStyle/>
          <a:p>
            <a:r>
              <a:rPr lang="en-US" sz="1400" b="1" spc="100" dirty="0" err="1" smtClean="0">
                <a:solidFill>
                  <a:srgbClr val="FFD732"/>
                </a:solidFill>
                <a:latin typeface="Playfair Display" panose="00000500000000000000" pitchFamily="2" charset="0"/>
              </a:rPr>
              <a:t>Citadelle</a:t>
            </a:r>
            <a:endParaRPr lang="en-US" sz="1400" b="1" spc="100" dirty="0">
              <a:solidFill>
                <a:srgbClr val="FFD732"/>
              </a:solidFill>
              <a:latin typeface="Playfair Display" panose="00000500000000000000" pitchFamily="2" charset="0"/>
            </a:endParaRPr>
          </a:p>
        </p:txBody>
      </p:sp>
    </p:spTree>
    <p:extLst>
      <p:ext uri="{BB962C8B-B14F-4D97-AF65-F5344CB8AC3E}">
        <p14:creationId xmlns:p14="http://schemas.microsoft.com/office/powerpoint/2010/main" val="25621149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82864"/>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D0FB262-77D0-44DD-8ABC-79D53656B94C}"/>
              </a:ext>
            </a:extLst>
          </p:cNvPr>
          <p:cNvSpPr>
            <a:spLocks noGrp="1"/>
          </p:cNvSpPr>
          <p:nvPr>
            <p:ph type="pic" sz="quarter" idx="10"/>
          </p:nvPr>
        </p:nvSpPr>
        <p:spPr/>
      </p:sp>
      <p:sp>
        <p:nvSpPr>
          <p:cNvPr id="14" name="TextBox 13">
            <a:extLst>
              <a:ext uri="{FF2B5EF4-FFF2-40B4-BE49-F238E27FC236}">
                <a16:creationId xmlns:a16="http://schemas.microsoft.com/office/drawing/2014/main" id="{2F375B4D-8BB7-421F-BF1E-1DB1ED43B739}"/>
              </a:ext>
            </a:extLst>
          </p:cNvPr>
          <p:cNvSpPr txBox="1"/>
          <p:nvPr/>
        </p:nvSpPr>
        <p:spPr>
          <a:xfrm>
            <a:off x="1074481" y="1533284"/>
            <a:ext cx="2260555" cy="523220"/>
          </a:xfrm>
          <a:prstGeom prst="rect">
            <a:avLst/>
          </a:prstGeom>
          <a:noFill/>
        </p:spPr>
        <p:txBody>
          <a:bodyPr wrap="none" rtlCol="0">
            <a:spAutoFit/>
          </a:bodyPr>
          <a:lstStyle/>
          <a:p>
            <a:r>
              <a:rPr lang="ko-KR" altLang="en-US" sz="2800" b="1" spc="200" dirty="0" smtClean="0">
                <a:solidFill>
                  <a:schemeClr val="bg1">
                    <a:lumMod val="95000"/>
                  </a:schemeClr>
                </a:solidFill>
                <a:latin typeface="맑은 고딕" panose="020B0503020000020004" pitchFamily="50" charset="-127"/>
                <a:ea typeface="맑은 고딕" panose="020B0503020000020004" pitchFamily="50" charset="-127"/>
              </a:rPr>
              <a:t>사이트 설계</a:t>
            </a:r>
            <a:endParaRPr lang="en-US" sz="2800" b="1" spc="200" dirty="0">
              <a:solidFill>
                <a:schemeClr val="bg1">
                  <a:lumMod val="95000"/>
                </a:schemeClr>
              </a:solidFill>
              <a:latin typeface="맑은 고딕" panose="020B0503020000020004" pitchFamily="50" charset="-127"/>
              <a:ea typeface="맑은 고딕" panose="020B0503020000020004" pitchFamily="50" charset="-127"/>
            </a:endParaRPr>
          </a:p>
        </p:txBody>
      </p:sp>
      <p:pic>
        <p:nvPicPr>
          <p:cNvPr id="4" name="그림 3"/>
          <p:cNvPicPr>
            <a:picLocks noChangeAspect="1"/>
          </p:cNvPicPr>
          <p:nvPr/>
        </p:nvPicPr>
        <p:blipFill>
          <a:blip r:embed="rId2"/>
          <a:stretch>
            <a:fillRect/>
          </a:stretch>
        </p:blipFill>
        <p:spPr>
          <a:xfrm>
            <a:off x="6886931" y="542260"/>
            <a:ext cx="3681636" cy="2886738"/>
          </a:xfrm>
          <a:prstGeom prst="rect">
            <a:avLst/>
          </a:prstGeom>
        </p:spPr>
      </p:pic>
      <p:sp>
        <p:nvSpPr>
          <p:cNvPr id="8" name="TextBox 7">
            <a:extLst>
              <a:ext uri="{FF2B5EF4-FFF2-40B4-BE49-F238E27FC236}">
                <a16:creationId xmlns:a16="http://schemas.microsoft.com/office/drawing/2014/main" id="{F10A6BCD-66E0-4D95-AC29-40281152BAD4}"/>
              </a:ext>
            </a:extLst>
          </p:cNvPr>
          <p:cNvSpPr txBox="1"/>
          <p:nvPr/>
        </p:nvSpPr>
        <p:spPr>
          <a:xfrm>
            <a:off x="10715105" y="199697"/>
            <a:ext cx="1311307" cy="307777"/>
          </a:xfrm>
          <a:prstGeom prst="rect">
            <a:avLst/>
          </a:prstGeom>
          <a:noFill/>
        </p:spPr>
        <p:txBody>
          <a:bodyPr wrap="square" rtlCol="0">
            <a:spAutoFit/>
          </a:bodyPr>
          <a:lstStyle/>
          <a:p>
            <a:r>
              <a:rPr lang="en-US" sz="1400" b="1" spc="100" dirty="0" err="1" smtClean="0">
                <a:solidFill>
                  <a:srgbClr val="FFD732"/>
                </a:solidFill>
                <a:latin typeface="Playfair Display" panose="00000500000000000000" pitchFamily="2" charset="0"/>
              </a:rPr>
              <a:t>Citadelle</a:t>
            </a:r>
            <a:endParaRPr lang="en-US" sz="1400" b="1" spc="100" dirty="0">
              <a:solidFill>
                <a:srgbClr val="FFD732"/>
              </a:solidFill>
              <a:latin typeface="Playfair Display" panose="00000500000000000000" pitchFamily="2" charset="0"/>
            </a:endParaRPr>
          </a:p>
        </p:txBody>
      </p:sp>
      <p:sp>
        <p:nvSpPr>
          <p:cNvPr id="5" name="TextBox 4">
            <a:extLst>
              <a:ext uri="{FF2B5EF4-FFF2-40B4-BE49-F238E27FC236}">
                <a16:creationId xmlns:a16="http://schemas.microsoft.com/office/drawing/2014/main" id="{F67F7B07-5577-420F-B90B-B61517FF9B1F}"/>
              </a:ext>
            </a:extLst>
          </p:cNvPr>
          <p:cNvSpPr txBox="1"/>
          <p:nvPr/>
        </p:nvSpPr>
        <p:spPr>
          <a:xfrm>
            <a:off x="5843206" y="0"/>
            <a:ext cx="1723549" cy="4508927"/>
          </a:xfrm>
          <a:prstGeom prst="rect">
            <a:avLst/>
          </a:prstGeom>
          <a:noFill/>
        </p:spPr>
        <p:txBody>
          <a:bodyPr wrap="none" rtlCol="0">
            <a:spAutoFit/>
          </a:bodyPr>
          <a:lstStyle/>
          <a:p>
            <a:r>
              <a:rPr lang="en-US" sz="28700" dirty="0">
                <a:solidFill>
                  <a:schemeClr val="bg1">
                    <a:lumMod val="95000"/>
                  </a:schemeClr>
                </a:solidFill>
                <a:latin typeface="Playfair Display" panose="00000500000000000000" pitchFamily="2" charset="0"/>
              </a:rPr>
              <a:t>“</a:t>
            </a:r>
          </a:p>
        </p:txBody>
      </p:sp>
      <p:pic>
        <p:nvPicPr>
          <p:cNvPr id="6" name="그림 5"/>
          <p:cNvPicPr>
            <a:picLocks noChangeAspect="1"/>
          </p:cNvPicPr>
          <p:nvPr/>
        </p:nvPicPr>
        <p:blipFill>
          <a:blip r:embed="rId3"/>
          <a:stretch>
            <a:fillRect/>
          </a:stretch>
        </p:blipFill>
        <p:spPr>
          <a:xfrm>
            <a:off x="8138644" y="3652929"/>
            <a:ext cx="3872562" cy="3016397"/>
          </a:xfrm>
          <a:prstGeom prst="rect">
            <a:avLst/>
          </a:prstGeom>
        </p:spPr>
      </p:pic>
      <p:sp>
        <p:nvSpPr>
          <p:cNvPr id="15" name="Rectangle 11">
            <a:extLst>
              <a:ext uri="{FF2B5EF4-FFF2-40B4-BE49-F238E27FC236}">
                <a16:creationId xmlns:a16="http://schemas.microsoft.com/office/drawing/2014/main" id="{BD5D1785-D444-438A-B113-B80BB986A17E}"/>
              </a:ext>
            </a:extLst>
          </p:cNvPr>
          <p:cNvSpPr/>
          <p:nvPr/>
        </p:nvSpPr>
        <p:spPr>
          <a:xfrm>
            <a:off x="1074481" y="2461928"/>
            <a:ext cx="4644763" cy="1316451"/>
          </a:xfrm>
          <a:prstGeom prst="rect">
            <a:avLst/>
          </a:prstGeom>
        </p:spPr>
        <p:txBody>
          <a:bodyPr wrap="square">
            <a:spAutoFit/>
          </a:bodyPr>
          <a:lstStyle/>
          <a:p>
            <a:pPr marL="285750" marR="0" lvl="0" indent="-285750" algn="just" defTabSz="914400" rtl="0" eaLnBrk="1" fontAlgn="auto" latinLnBrk="0" hangingPunct="1">
              <a:lnSpc>
                <a:spcPct val="200000"/>
              </a:lnSpc>
              <a:spcBef>
                <a:spcPts val="0"/>
              </a:spcBef>
              <a:spcAft>
                <a:spcPts val="0"/>
              </a:spcAft>
              <a:buClrTx/>
              <a:buSzTx/>
              <a:buFont typeface="Wingdings" panose="05000000000000000000" pitchFamily="2" charset="2"/>
              <a:buChar char="l"/>
              <a:tabLst/>
              <a:defRPr/>
            </a:pPr>
            <a:r>
              <a:rPr kumimoji="0" lang="ko-KR" altLang="en-US"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rPr>
              <a:t>사이트는 </a:t>
            </a:r>
            <a:r>
              <a:rPr kumimoji="0" lang="en-US" altLang="ko-KR"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rPr>
              <a:t>3depth </a:t>
            </a:r>
            <a:r>
              <a:rPr kumimoji="0" lang="ko-KR" altLang="en-US"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rPr>
              <a:t>구조</a:t>
            </a:r>
            <a:endParaRPr kumimoji="0" lang="en-US" altLang="ko-KR"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endParaRPr>
          </a:p>
          <a:p>
            <a:pPr marL="285750" marR="0" lvl="0" indent="-285750" algn="just" defTabSz="914400" rtl="0" eaLnBrk="1" fontAlgn="auto" latinLnBrk="0" hangingPunct="1">
              <a:lnSpc>
                <a:spcPct val="200000"/>
              </a:lnSpc>
              <a:spcBef>
                <a:spcPts val="0"/>
              </a:spcBef>
              <a:spcAft>
                <a:spcPts val="0"/>
              </a:spcAft>
              <a:buClrTx/>
              <a:buSzTx/>
              <a:buFont typeface="Wingdings" panose="05000000000000000000" pitchFamily="2" charset="2"/>
              <a:buChar char="l"/>
              <a:tabLst/>
              <a:defRPr/>
            </a:pPr>
            <a:r>
              <a:rPr lang="ko-KR" altLang="en-US" sz="1400" spc="100" dirty="0" smtClean="0">
                <a:solidFill>
                  <a:prstClr val="white">
                    <a:lumMod val="95000"/>
                  </a:prstClr>
                </a:solidFill>
                <a:latin typeface="맑은 고딕" panose="020B0503020000020004" pitchFamily="50" charset="-127"/>
                <a:ea typeface="맑은 고딕" panose="020B0503020000020004" pitchFamily="50" charset="-127"/>
              </a:rPr>
              <a:t>서브 페이지 하단에 다음 페이지 링크 연결</a:t>
            </a:r>
            <a:endParaRPr lang="en-US" altLang="ko-KR" sz="1400" spc="100" dirty="0" smtClean="0">
              <a:solidFill>
                <a:prstClr val="white">
                  <a:lumMod val="95000"/>
                </a:prstClr>
              </a:solidFill>
              <a:latin typeface="맑은 고딕" panose="020B0503020000020004" pitchFamily="50" charset="-127"/>
              <a:ea typeface="맑은 고딕" panose="020B0503020000020004" pitchFamily="50" charset="-127"/>
            </a:endParaRPr>
          </a:p>
          <a:p>
            <a:pPr marL="285750" marR="0" lvl="0" indent="-285750" algn="just" defTabSz="914400" rtl="0" eaLnBrk="1" fontAlgn="auto" latinLnBrk="0" hangingPunct="1">
              <a:lnSpc>
                <a:spcPct val="200000"/>
              </a:lnSpc>
              <a:spcBef>
                <a:spcPts val="0"/>
              </a:spcBef>
              <a:spcAft>
                <a:spcPts val="0"/>
              </a:spcAft>
              <a:buClrTx/>
              <a:buSzTx/>
              <a:buFont typeface="Wingdings" panose="05000000000000000000" pitchFamily="2" charset="2"/>
              <a:buChar char="l"/>
              <a:tabLst/>
              <a:defRPr/>
            </a:pPr>
            <a:r>
              <a:rPr kumimoji="0" lang="ko-KR" altLang="en-US"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rPr>
              <a:t>기본적인 </a:t>
            </a:r>
            <a:r>
              <a:rPr kumimoji="0" lang="ko-KR" altLang="en-US"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rPr>
              <a:t>형태의 모듈 구현하여 다양하게 </a:t>
            </a:r>
            <a:r>
              <a:rPr kumimoji="0" lang="ko-KR" altLang="en-US"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rPr>
              <a:t>활용</a:t>
            </a:r>
            <a:endParaRPr lang="en-US" altLang="ko-KR" sz="1400" spc="100" dirty="0">
              <a:solidFill>
                <a:prstClr val="white">
                  <a:lumMod val="95000"/>
                </a:prstClr>
              </a:solidFill>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16740650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7551A67-5DAE-4E87-B9EB-BEA09B97909F}"/>
              </a:ext>
            </a:extLst>
          </p:cNvPr>
          <p:cNvSpPr>
            <a:spLocks noGrp="1"/>
          </p:cNvSpPr>
          <p:nvPr>
            <p:ph type="pic" sz="quarter" idx="10"/>
          </p:nvPr>
        </p:nvSpPr>
        <p:spPr/>
      </p:sp>
      <p:sp>
        <p:nvSpPr>
          <p:cNvPr id="5" name="Picture Placeholder 4">
            <a:extLst>
              <a:ext uri="{FF2B5EF4-FFF2-40B4-BE49-F238E27FC236}">
                <a16:creationId xmlns:a16="http://schemas.microsoft.com/office/drawing/2014/main" id="{403561FF-7E7E-4F47-92AD-21E36ACB560E}"/>
              </a:ext>
            </a:extLst>
          </p:cNvPr>
          <p:cNvSpPr>
            <a:spLocks noGrp="1"/>
          </p:cNvSpPr>
          <p:nvPr>
            <p:ph type="pic" sz="quarter" idx="11"/>
          </p:nvPr>
        </p:nvSpPr>
        <p:spPr/>
      </p:sp>
      <p:sp>
        <p:nvSpPr>
          <p:cNvPr id="7" name="Picture Placeholder 6">
            <a:extLst>
              <a:ext uri="{FF2B5EF4-FFF2-40B4-BE49-F238E27FC236}">
                <a16:creationId xmlns:a16="http://schemas.microsoft.com/office/drawing/2014/main" id="{A20BEE0A-0739-4A6F-9B6D-517D7C03C1ED}"/>
              </a:ext>
            </a:extLst>
          </p:cNvPr>
          <p:cNvSpPr>
            <a:spLocks noGrp="1"/>
          </p:cNvSpPr>
          <p:nvPr>
            <p:ph type="pic" sz="quarter" idx="12"/>
          </p:nvPr>
        </p:nvSpPr>
        <p:spPr/>
      </p:sp>
      <p:sp>
        <p:nvSpPr>
          <p:cNvPr id="10" name="Picture Placeholder 9">
            <a:extLst>
              <a:ext uri="{FF2B5EF4-FFF2-40B4-BE49-F238E27FC236}">
                <a16:creationId xmlns:a16="http://schemas.microsoft.com/office/drawing/2014/main" id="{C296970C-A088-4323-8B59-B9C17FE48A2E}"/>
              </a:ext>
            </a:extLst>
          </p:cNvPr>
          <p:cNvSpPr>
            <a:spLocks noGrp="1"/>
          </p:cNvSpPr>
          <p:nvPr>
            <p:ph type="pic" sz="quarter" idx="13"/>
          </p:nvPr>
        </p:nvSpPr>
        <p:spPr/>
      </p:sp>
      <p:sp>
        <p:nvSpPr>
          <p:cNvPr id="20" name="Rectangle 19">
            <a:extLst>
              <a:ext uri="{FF2B5EF4-FFF2-40B4-BE49-F238E27FC236}">
                <a16:creationId xmlns:a16="http://schemas.microsoft.com/office/drawing/2014/main" id="{D9A74458-A441-44F1-9FA2-28E2DC2539AA}"/>
              </a:ext>
            </a:extLst>
          </p:cNvPr>
          <p:cNvSpPr/>
          <p:nvPr/>
        </p:nvSpPr>
        <p:spPr>
          <a:xfrm>
            <a:off x="398018" y="3786940"/>
            <a:ext cx="1887980" cy="298543"/>
          </a:xfrm>
          <a:prstGeom prst="rect">
            <a:avLst/>
          </a:prstGeom>
        </p:spPr>
        <p:txBody>
          <a:bodyPr wrap="square">
            <a:spAutoFit/>
          </a:bodyPr>
          <a:lstStyle/>
          <a:p>
            <a:pPr algn="ctr">
              <a:lnSpc>
                <a:spcPct val="150000"/>
              </a:lnSpc>
            </a:pPr>
            <a:r>
              <a:rPr lang="ko-KR" altLang="en-US" sz="1000" spc="100" dirty="0" smtClean="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하드 코딩 가능</a:t>
            </a:r>
            <a:endParaRPr lang="en-US" sz="1000" spc="100" dirty="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21" name="TextBox 20">
            <a:extLst>
              <a:ext uri="{FF2B5EF4-FFF2-40B4-BE49-F238E27FC236}">
                <a16:creationId xmlns:a16="http://schemas.microsoft.com/office/drawing/2014/main" id="{00BCC000-54C3-482A-93DD-3DBB9E78AF3B}"/>
              </a:ext>
            </a:extLst>
          </p:cNvPr>
          <p:cNvSpPr txBox="1"/>
          <p:nvPr/>
        </p:nvSpPr>
        <p:spPr>
          <a:xfrm>
            <a:off x="4528123" y="1145886"/>
            <a:ext cx="3135754" cy="584775"/>
          </a:xfrm>
          <a:prstGeom prst="rect">
            <a:avLst/>
          </a:prstGeom>
          <a:noFill/>
        </p:spPr>
        <p:txBody>
          <a:bodyPr wrap="square" rtlCol="0">
            <a:spAutoFit/>
          </a:bodyPr>
          <a:lstStyle/>
          <a:p>
            <a:pPr algn="dist"/>
            <a:r>
              <a:rPr lang="ko-KR" altLang="en-US" sz="3200" b="1" spc="200" dirty="0" smtClean="0">
                <a:solidFill>
                  <a:srgbClr val="282864"/>
                </a:solidFill>
                <a:latin typeface="맑은 고딕" panose="020B0503020000020004" pitchFamily="50" charset="-127"/>
                <a:ea typeface="맑은 고딕" panose="020B0503020000020004" pitchFamily="50" charset="-127"/>
              </a:rPr>
              <a:t>제작기법</a:t>
            </a:r>
            <a:endParaRPr lang="en-US" sz="3200" b="1" spc="200" dirty="0">
              <a:solidFill>
                <a:srgbClr val="282864"/>
              </a:solidFill>
              <a:latin typeface="맑은 고딕" panose="020B0503020000020004" pitchFamily="50" charset="-127"/>
              <a:ea typeface="맑은 고딕" panose="020B0503020000020004" pitchFamily="50" charset="-127"/>
            </a:endParaRPr>
          </a:p>
        </p:txBody>
      </p:sp>
      <p:cxnSp>
        <p:nvCxnSpPr>
          <p:cNvPr id="23" name="Straight Connector 22">
            <a:extLst>
              <a:ext uri="{FF2B5EF4-FFF2-40B4-BE49-F238E27FC236}">
                <a16:creationId xmlns:a16="http://schemas.microsoft.com/office/drawing/2014/main" id="{ABEF20B7-17EB-4FAB-B572-8F41FD7216EE}"/>
              </a:ext>
            </a:extLst>
          </p:cNvPr>
          <p:cNvCxnSpPr>
            <a:cxnSpLocks/>
          </p:cNvCxnSpPr>
          <p:nvPr/>
        </p:nvCxnSpPr>
        <p:spPr>
          <a:xfrm>
            <a:off x="5738812" y="1806861"/>
            <a:ext cx="714375" cy="0"/>
          </a:xfrm>
          <a:prstGeom prst="line">
            <a:avLst/>
          </a:prstGeom>
          <a:ln w="38100">
            <a:solidFill>
              <a:srgbClr val="FFD732">
                <a:alpha val="70000"/>
              </a:srgbClr>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1B432C42-9EB1-4152-8BBA-8257C3BB2896}"/>
              </a:ext>
            </a:extLst>
          </p:cNvPr>
          <p:cNvSpPr/>
          <p:nvPr/>
        </p:nvSpPr>
        <p:spPr>
          <a:xfrm>
            <a:off x="398018" y="4084600"/>
            <a:ext cx="1887980" cy="298543"/>
          </a:xfrm>
          <a:prstGeom prst="rect">
            <a:avLst/>
          </a:prstGeom>
        </p:spPr>
        <p:txBody>
          <a:bodyPr wrap="square">
            <a:spAutoFit/>
          </a:bodyPr>
          <a:lstStyle/>
          <a:p>
            <a:pPr algn="ctr">
              <a:lnSpc>
                <a:spcPct val="150000"/>
              </a:lnSpc>
            </a:pPr>
            <a:r>
              <a:rPr lang="ko-KR" altLang="en-US" sz="1000" spc="100" dirty="0" err="1" smtClean="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시맨틱</a:t>
            </a:r>
            <a:r>
              <a:rPr lang="ko-KR" altLang="en-US" sz="1000" spc="100" dirty="0" smtClean="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 태그 사용 가능</a:t>
            </a:r>
            <a:endParaRPr lang="en-US" sz="1000" spc="100" dirty="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27" name="Rectangle 26">
            <a:extLst>
              <a:ext uri="{FF2B5EF4-FFF2-40B4-BE49-F238E27FC236}">
                <a16:creationId xmlns:a16="http://schemas.microsoft.com/office/drawing/2014/main" id="{74159C38-792C-4250-BE8F-1B4215CBC932}"/>
              </a:ext>
            </a:extLst>
          </p:cNvPr>
          <p:cNvSpPr/>
          <p:nvPr/>
        </p:nvSpPr>
        <p:spPr>
          <a:xfrm>
            <a:off x="398018" y="4383143"/>
            <a:ext cx="1887980" cy="298543"/>
          </a:xfrm>
          <a:prstGeom prst="rect">
            <a:avLst/>
          </a:prstGeom>
        </p:spPr>
        <p:txBody>
          <a:bodyPr wrap="square">
            <a:spAutoFit/>
          </a:bodyPr>
          <a:lstStyle/>
          <a:p>
            <a:pPr algn="ctr">
              <a:lnSpc>
                <a:spcPct val="150000"/>
              </a:lnSpc>
            </a:pPr>
            <a:r>
              <a:rPr lang="en-US" sz="1000" spc="100" dirty="0" smtClean="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a:t>
            </a:r>
            <a:r>
              <a:rPr lang="ko-KR" altLang="en-US" sz="1000" spc="100" dirty="0" err="1" smtClean="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ㅇㅇ</a:t>
            </a:r>
            <a:endParaRPr lang="en-US" sz="1000" spc="100" dirty="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31" name="Rectangle: Rounded Corners 30">
            <a:extLst>
              <a:ext uri="{FF2B5EF4-FFF2-40B4-BE49-F238E27FC236}">
                <a16:creationId xmlns:a16="http://schemas.microsoft.com/office/drawing/2014/main" id="{5D15B6C5-989B-4E4E-B398-B095666B6D91}"/>
              </a:ext>
            </a:extLst>
          </p:cNvPr>
          <p:cNvSpPr/>
          <p:nvPr/>
        </p:nvSpPr>
        <p:spPr>
          <a:xfrm>
            <a:off x="546671" y="2932498"/>
            <a:ext cx="1590675" cy="419100"/>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D3716695-5E7A-4EF3-AEBD-84FC508591FB}"/>
              </a:ext>
            </a:extLst>
          </p:cNvPr>
          <p:cNvSpPr/>
          <p:nvPr/>
        </p:nvSpPr>
        <p:spPr>
          <a:xfrm>
            <a:off x="2764978" y="3742657"/>
            <a:ext cx="1887980" cy="298543"/>
          </a:xfrm>
          <a:prstGeom prst="rect">
            <a:avLst/>
          </a:prstGeom>
        </p:spPr>
        <p:txBody>
          <a:bodyPr wrap="square">
            <a:spAutoFit/>
          </a:bodyPr>
          <a:lstStyle/>
          <a:p>
            <a:pPr algn="ctr">
              <a:lnSpc>
                <a:spcPct val="150000"/>
              </a:lnSpc>
            </a:pPr>
            <a:r>
              <a:rPr lang="en-US" sz="1000" spc="100" dirty="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34" name="Rectangle 33">
            <a:extLst>
              <a:ext uri="{FF2B5EF4-FFF2-40B4-BE49-F238E27FC236}">
                <a16:creationId xmlns:a16="http://schemas.microsoft.com/office/drawing/2014/main" id="{6B507DCD-BECF-449B-A33B-02912F6C2CF1}"/>
              </a:ext>
            </a:extLst>
          </p:cNvPr>
          <p:cNvSpPr/>
          <p:nvPr/>
        </p:nvSpPr>
        <p:spPr>
          <a:xfrm>
            <a:off x="2764978" y="4040317"/>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35" name="Rectangle 34">
            <a:extLst>
              <a:ext uri="{FF2B5EF4-FFF2-40B4-BE49-F238E27FC236}">
                <a16:creationId xmlns:a16="http://schemas.microsoft.com/office/drawing/2014/main" id="{CC6ECC9B-B83B-4FC3-B85F-B4FF9A54E01B}"/>
              </a:ext>
            </a:extLst>
          </p:cNvPr>
          <p:cNvSpPr/>
          <p:nvPr/>
        </p:nvSpPr>
        <p:spPr>
          <a:xfrm>
            <a:off x="2764978" y="4338860"/>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36" name="Rectangle: Rounded Corners 35">
            <a:extLst>
              <a:ext uri="{FF2B5EF4-FFF2-40B4-BE49-F238E27FC236}">
                <a16:creationId xmlns:a16="http://schemas.microsoft.com/office/drawing/2014/main" id="{85D51334-8807-4DD6-BD4A-B3D4AF2F1640}"/>
              </a:ext>
            </a:extLst>
          </p:cNvPr>
          <p:cNvSpPr/>
          <p:nvPr/>
        </p:nvSpPr>
        <p:spPr>
          <a:xfrm>
            <a:off x="2913631" y="2888215"/>
            <a:ext cx="1590675" cy="419100"/>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07AAA323-8DBF-468E-91AC-C3A3CCD5FF5B}"/>
              </a:ext>
            </a:extLst>
          </p:cNvPr>
          <p:cNvSpPr/>
          <p:nvPr/>
        </p:nvSpPr>
        <p:spPr>
          <a:xfrm>
            <a:off x="5072539" y="3741774"/>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38" name="Rectangle 37">
            <a:extLst>
              <a:ext uri="{FF2B5EF4-FFF2-40B4-BE49-F238E27FC236}">
                <a16:creationId xmlns:a16="http://schemas.microsoft.com/office/drawing/2014/main" id="{45A31309-29DD-42B4-AC3C-BDA4D27600CB}"/>
              </a:ext>
            </a:extLst>
          </p:cNvPr>
          <p:cNvSpPr/>
          <p:nvPr/>
        </p:nvSpPr>
        <p:spPr>
          <a:xfrm>
            <a:off x="5072539" y="4039434"/>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39" name="Rectangle 38">
            <a:extLst>
              <a:ext uri="{FF2B5EF4-FFF2-40B4-BE49-F238E27FC236}">
                <a16:creationId xmlns:a16="http://schemas.microsoft.com/office/drawing/2014/main" id="{B9579AB4-EC8D-4B19-A6AC-D87A0F454325}"/>
              </a:ext>
            </a:extLst>
          </p:cNvPr>
          <p:cNvSpPr/>
          <p:nvPr/>
        </p:nvSpPr>
        <p:spPr>
          <a:xfrm>
            <a:off x="5072539" y="4337977"/>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40" name="Rectangle: Rounded Corners 39">
            <a:extLst>
              <a:ext uri="{FF2B5EF4-FFF2-40B4-BE49-F238E27FC236}">
                <a16:creationId xmlns:a16="http://schemas.microsoft.com/office/drawing/2014/main" id="{5229F393-D1F9-44D8-B7B5-5127A6164138}"/>
              </a:ext>
            </a:extLst>
          </p:cNvPr>
          <p:cNvSpPr/>
          <p:nvPr/>
        </p:nvSpPr>
        <p:spPr>
          <a:xfrm>
            <a:off x="5221192" y="2887332"/>
            <a:ext cx="1590675" cy="419100"/>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3B0A42A9-4559-45CB-B6B6-6DFEE728CE34}"/>
              </a:ext>
            </a:extLst>
          </p:cNvPr>
          <p:cNvSpPr txBox="1"/>
          <p:nvPr/>
        </p:nvSpPr>
        <p:spPr>
          <a:xfrm>
            <a:off x="855725" y="2972771"/>
            <a:ext cx="972565" cy="338554"/>
          </a:xfrm>
          <a:prstGeom prst="rect">
            <a:avLst/>
          </a:prstGeom>
          <a:noFill/>
        </p:spPr>
        <p:txBody>
          <a:bodyPr wrap="square" rtlCol="0">
            <a:spAutoFit/>
          </a:bodyPr>
          <a:lstStyle/>
          <a:p>
            <a:pPr algn="ctr"/>
            <a:r>
              <a:rPr lang="en-US" sz="1600" b="1" spc="200" dirty="0" smtClean="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HTML</a:t>
            </a:r>
            <a:endParaRPr lang="en-US" sz="1600" b="1" spc="200" dirty="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42" name="TextBox 41">
            <a:extLst>
              <a:ext uri="{FF2B5EF4-FFF2-40B4-BE49-F238E27FC236}">
                <a16:creationId xmlns:a16="http://schemas.microsoft.com/office/drawing/2014/main" id="{562D5150-B357-465A-BAC3-C68478F6D14F}"/>
              </a:ext>
            </a:extLst>
          </p:cNvPr>
          <p:cNvSpPr txBox="1"/>
          <p:nvPr/>
        </p:nvSpPr>
        <p:spPr>
          <a:xfrm>
            <a:off x="3223874" y="2928488"/>
            <a:ext cx="970185" cy="338554"/>
          </a:xfrm>
          <a:prstGeom prst="rect">
            <a:avLst/>
          </a:prstGeom>
          <a:noFill/>
        </p:spPr>
        <p:txBody>
          <a:bodyPr wrap="square" rtlCol="0">
            <a:spAutoFit/>
          </a:bodyPr>
          <a:lstStyle/>
          <a:p>
            <a:pPr algn="ctr"/>
            <a:r>
              <a:rPr lang="en-US" sz="1600" b="1" spc="200" dirty="0" smtClean="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CSS</a:t>
            </a:r>
            <a:endParaRPr lang="en-US" sz="1600" b="1" i="1" spc="200" dirty="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43" name="TextBox 42">
            <a:extLst>
              <a:ext uri="{FF2B5EF4-FFF2-40B4-BE49-F238E27FC236}">
                <a16:creationId xmlns:a16="http://schemas.microsoft.com/office/drawing/2014/main" id="{A368F929-BCC2-45CC-ADE3-B2826DD9B0F8}"/>
              </a:ext>
            </a:extLst>
          </p:cNvPr>
          <p:cNvSpPr txBox="1"/>
          <p:nvPr/>
        </p:nvSpPr>
        <p:spPr>
          <a:xfrm>
            <a:off x="5289196" y="2927605"/>
            <a:ext cx="1481340" cy="338554"/>
          </a:xfrm>
          <a:prstGeom prst="rect">
            <a:avLst/>
          </a:prstGeom>
          <a:noFill/>
        </p:spPr>
        <p:txBody>
          <a:bodyPr wrap="square" rtlCol="0">
            <a:spAutoFit/>
          </a:bodyPr>
          <a:lstStyle/>
          <a:p>
            <a:pPr algn="ctr"/>
            <a:r>
              <a:rPr lang="en-US" sz="1600" b="1" spc="200" dirty="0" smtClean="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JavaScript</a:t>
            </a:r>
            <a:endParaRPr lang="en-US" sz="1600" b="1" spc="200" dirty="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61" name="Picture Placeholder 9">
            <a:extLst>
              <a:ext uri="{FF2B5EF4-FFF2-40B4-BE49-F238E27FC236}">
                <a16:creationId xmlns:a16="http://schemas.microsoft.com/office/drawing/2014/main" id="{C296970C-A088-4323-8B59-B9C17FE48A2E}"/>
              </a:ext>
            </a:extLst>
          </p:cNvPr>
          <p:cNvSpPr>
            <a:spLocks noGrp="1"/>
          </p:cNvSpPr>
          <p:nvPr>
            <p:ph type="pic" sz="quarter" idx="13"/>
          </p:nvPr>
        </p:nvSpPr>
        <p:spPr>
          <a:xfrm>
            <a:off x="7415207" y="2390063"/>
            <a:ext cx="1971675" cy="1289394"/>
          </a:xfrm>
        </p:spPr>
      </p:sp>
      <p:sp>
        <p:nvSpPr>
          <p:cNvPr id="62" name="Picture Placeholder 9">
            <a:extLst>
              <a:ext uri="{FF2B5EF4-FFF2-40B4-BE49-F238E27FC236}">
                <a16:creationId xmlns:a16="http://schemas.microsoft.com/office/drawing/2014/main" id="{C296970C-A088-4323-8B59-B9C17FE48A2E}"/>
              </a:ext>
            </a:extLst>
          </p:cNvPr>
          <p:cNvSpPr>
            <a:spLocks noGrp="1"/>
          </p:cNvSpPr>
          <p:nvPr>
            <p:ph type="pic" sz="quarter" idx="13"/>
          </p:nvPr>
        </p:nvSpPr>
        <p:spPr>
          <a:xfrm>
            <a:off x="9782167" y="2391629"/>
            <a:ext cx="1971675" cy="1289394"/>
          </a:xfrm>
        </p:spPr>
      </p:sp>
      <p:sp>
        <p:nvSpPr>
          <p:cNvPr id="44" name="Rectangle: Rounded Corners 39">
            <a:extLst>
              <a:ext uri="{FF2B5EF4-FFF2-40B4-BE49-F238E27FC236}">
                <a16:creationId xmlns:a16="http://schemas.microsoft.com/office/drawing/2014/main" id="{5229F393-D1F9-44D8-B7B5-5127A6164138}"/>
              </a:ext>
            </a:extLst>
          </p:cNvPr>
          <p:cNvSpPr/>
          <p:nvPr/>
        </p:nvSpPr>
        <p:spPr>
          <a:xfrm>
            <a:off x="7595873" y="2887332"/>
            <a:ext cx="1590675" cy="419100"/>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A368F929-BCC2-45CC-ADE3-B2826DD9B0F8}"/>
              </a:ext>
            </a:extLst>
          </p:cNvPr>
          <p:cNvSpPr txBox="1"/>
          <p:nvPr/>
        </p:nvSpPr>
        <p:spPr>
          <a:xfrm>
            <a:off x="7663877" y="2927605"/>
            <a:ext cx="1481340" cy="338554"/>
          </a:xfrm>
          <a:prstGeom prst="rect">
            <a:avLst/>
          </a:prstGeom>
          <a:noFill/>
        </p:spPr>
        <p:txBody>
          <a:bodyPr wrap="square" rtlCol="0">
            <a:spAutoFit/>
          </a:bodyPr>
          <a:lstStyle/>
          <a:p>
            <a:pPr algn="ctr"/>
            <a:r>
              <a:rPr lang="en-US" sz="1600" b="1" spc="200" dirty="0" smtClean="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jQuery</a:t>
            </a:r>
            <a:endParaRPr lang="en-US" sz="1600" b="1" spc="200" dirty="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46" name="Rectangle: Rounded Corners 39">
            <a:extLst>
              <a:ext uri="{FF2B5EF4-FFF2-40B4-BE49-F238E27FC236}">
                <a16:creationId xmlns:a16="http://schemas.microsoft.com/office/drawing/2014/main" id="{5229F393-D1F9-44D8-B7B5-5127A6164138}"/>
              </a:ext>
            </a:extLst>
          </p:cNvPr>
          <p:cNvSpPr/>
          <p:nvPr/>
        </p:nvSpPr>
        <p:spPr>
          <a:xfrm>
            <a:off x="9960425" y="2887332"/>
            <a:ext cx="1590675" cy="419100"/>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a:extLst>
              <a:ext uri="{FF2B5EF4-FFF2-40B4-BE49-F238E27FC236}">
                <a16:creationId xmlns:a16="http://schemas.microsoft.com/office/drawing/2014/main" id="{A368F929-BCC2-45CC-ADE3-B2826DD9B0F8}"/>
              </a:ext>
            </a:extLst>
          </p:cNvPr>
          <p:cNvSpPr txBox="1"/>
          <p:nvPr/>
        </p:nvSpPr>
        <p:spPr>
          <a:xfrm>
            <a:off x="10028429" y="2927605"/>
            <a:ext cx="1481340" cy="338554"/>
          </a:xfrm>
          <a:prstGeom prst="rect">
            <a:avLst/>
          </a:prstGeom>
          <a:noFill/>
        </p:spPr>
        <p:txBody>
          <a:bodyPr wrap="square" rtlCol="0">
            <a:spAutoFit/>
          </a:bodyPr>
          <a:lstStyle/>
          <a:p>
            <a:pPr algn="ctr"/>
            <a:r>
              <a:rPr lang="en-US" sz="1600" b="1" spc="200" dirty="0" smtClean="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React</a:t>
            </a:r>
            <a:endParaRPr lang="en-US" sz="1600" b="1" spc="200" dirty="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221557107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62D70EC-A443-40F1-9033-C4469B17CAE4}"/>
              </a:ext>
            </a:extLst>
          </p:cNvPr>
          <p:cNvSpPr>
            <a:spLocks noGrp="1"/>
          </p:cNvSpPr>
          <p:nvPr>
            <p:ph type="pic" sz="quarter" idx="10"/>
          </p:nvPr>
        </p:nvSpPr>
        <p:spPr/>
      </p:sp>
      <p:pic>
        <p:nvPicPr>
          <p:cNvPr id="329" name="그림 3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4551" y="-49037"/>
            <a:ext cx="2494875" cy="6162297"/>
          </a:xfrm>
          <a:prstGeom prst="rect">
            <a:avLst/>
          </a:prstGeom>
        </p:spPr>
      </p:pic>
      <p:sp>
        <p:nvSpPr>
          <p:cNvPr id="5" name="Freeform: Shape 4">
            <a:extLst>
              <a:ext uri="{FF2B5EF4-FFF2-40B4-BE49-F238E27FC236}">
                <a16:creationId xmlns:a16="http://schemas.microsoft.com/office/drawing/2014/main" id="{71BFCECA-B68B-4769-9AD4-91C526ADEB2F}"/>
              </a:ext>
            </a:extLst>
          </p:cNvPr>
          <p:cNvSpPr/>
          <p:nvPr/>
        </p:nvSpPr>
        <p:spPr>
          <a:xfrm>
            <a:off x="0" y="11302"/>
            <a:ext cx="12192000" cy="6861622"/>
          </a:xfrm>
          <a:custGeom>
            <a:avLst/>
            <a:gdLst>
              <a:gd name="connsiteX0" fmla="*/ 8653463 w 12192000"/>
              <a:gd name="connsiteY0" fmla="*/ 342900 h 6858000"/>
              <a:gd name="connsiteX1" fmla="*/ 6286500 w 12192000"/>
              <a:gd name="connsiteY1" fmla="*/ 2709863 h 6858000"/>
              <a:gd name="connsiteX2" fmla="*/ 8653463 w 12192000"/>
              <a:gd name="connsiteY2" fmla="*/ 5076826 h 6858000"/>
              <a:gd name="connsiteX3" fmla="*/ 11020426 w 12192000"/>
              <a:gd name="connsiteY3" fmla="*/ 2709863 h 6858000"/>
              <a:gd name="connsiteX4" fmla="*/ 8653463 w 12192000"/>
              <a:gd name="connsiteY4" fmla="*/ 342900 h 6858000"/>
              <a:gd name="connsiteX5" fmla="*/ 0 w 12192000"/>
              <a:gd name="connsiteY5" fmla="*/ 0 h 6858000"/>
              <a:gd name="connsiteX6" fmla="*/ 12192000 w 12192000"/>
              <a:gd name="connsiteY6" fmla="*/ 0 h 6858000"/>
              <a:gd name="connsiteX7" fmla="*/ 12192000 w 12192000"/>
              <a:gd name="connsiteY7" fmla="*/ 6858000 h 6858000"/>
              <a:gd name="connsiteX8" fmla="*/ 0 w 1219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8653463" y="342900"/>
                </a:moveTo>
                <a:cubicBezTo>
                  <a:pt x="7346225" y="342900"/>
                  <a:pt x="6286500" y="1402625"/>
                  <a:pt x="6286500" y="2709863"/>
                </a:cubicBezTo>
                <a:cubicBezTo>
                  <a:pt x="6286500" y="4017101"/>
                  <a:pt x="7346225" y="5076826"/>
                  <a:pt x="8653463" y="5076826"/>
                </a:cubicBezTo>
                <a:cubicBezTo>
                  <a:pt x="9960701" y="5076826"/>
                  <a:pt x="11020426" y="4017101"/>
                  <a:pt x="11020426" y="2709863"/>
                </a:cubicBezTo>
                <a:cubicBezTo>
                  <a:pt x="11020426" y="1402625"/>
                  <a:pt x="9960701" y="342900"/>
                  <a:pt x="8653463" y="342900"/>
                </a:cubicBezTo>
                <a:close/>
                <a:moveTo>
                  <a:pt x="0" y="0"/>
                </a:moveTo>
                <a:lnTo>
                  <a:pt x="12192000" y="0"/>
                </a:lnTo>
                <a:lnTo>
                  <a:pt x="12192000" y="6858000"/>
                </a:lnTo>
                <a:lnTo>
                  <a:pt x="0" y="6858000"/>
                </a:lnTo>
                <a:close/>
              </a:path>
            </a:pathLst>
          </a:custGeom>
          <a:solidFill>
            <a:schemeClr val="bg1">
              <a:lumMod val="7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A78AA1B-9EDE-47B8-88BD-AD088DB6AE4D}"/>
              </a:ext>
            </a:extLst>
          </p:cNvPr>
          <p:cNvSpPr/>
          <p:nvPr/>
        </p:nvSpPr>
        <p:spPr>
          <a:xfrm rot="16200000">
            <a:off x="5632882" y="298879"/>
            <a:ext cx="926237" cy="12192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40" name="Group 1139">
            <a:extLst>
              <a:ext uri="{FF2B5EF4-FFF2-40B4-BE49-F238E27FC236}">
                <a16:creationId xmlns:a16="http://schemas.microsoft.com/office/drawing/2014/main" id="{D9666684-5B79-4E59-B72C-E40332F06BAF}"/>
              </a:ext>
            </a:extLst>
          </p:cNvPr>
          <p:cNvGrpSpPr/>
          <p:nvPr/>
        </p:nvGrpSpPr>
        <p:grpSpPr>
          <a:xfrm>
            <a:off x="4964957" y="-1071739"/>
            <a:ext cx="7405082" cy="7423292"/>
            <a:chOff x="4786918" y="-660435"/>
            <a:chExt cx="6978361" cy="6995522"/>
          </a:xfrm>
        </p:grpSpPr>
        <p:grpSp>
          <p:nvGrpSpPr>
            <p:cNvPr id="1138" name="Group 1137">
              <a:extLst>
                <a:ext uri="{FF2B5EF4-FFF2-40B4-BE49-F238E27FC236}">
                  <a16:creationId xmlns:a16="http://schemas.microsoft.com/office/drawing/2014/main" id="{20B2A435-DE8E-4198-B4D6-7C90D31BE0D6}"/>
                </a:ext>
              </a:extLst>
            </p:cNvPr>
            <p:cNvGrpSpPr/>
            <p:nvPr/>
          </p:nvGrpSpPr>
          <p:grpSpPr>
            <a:xfrm>
              <a:off x="4786918" y="-660435"/>
              <a:ext cx="6978361" cy="6995522"/>
              <a:chOff x="-3796565" y="-345769"/>
              <a:chExt cx="5164137" cy="5176837"/>
            </a:xfrm>
            <a:solidFill>
              <a:schemeClr val="bg1">
                <a:lumMod val="95000"/>
              </a:schemeClr>
            </a:solidFill>
          </p:grpSpPr>
          <p:sp>
            <p:nvSpPr>
              <p:cNvPr id="618" name="Freeform 966">
                <a:extLst>
                  <a:ext uri="{FF2B5EF4-FFF2-40B4-BE49-F238E27FC236}">
                    <a16:creationId xmlns:a16="http://schemas.microsoft.com/office/drawing/2014/main" id="{DFF7F324-7B6B-49E0-97C7-ED484333488F}"/>
                  </a:ext>
                </a:extLst>
              </p:cNvPr>
              <p:cNvSpPr>
                <a:spLocks/>
              </p:cNvSpPr>
              <p:nvPr/>
            </p:nvSpPr>
            <p:spPr bwMode="auto">
              <a:xfrm>
                <a:off x="-613628" y="4548493"/>
                <a:ext cx="74612" cy="77787"/>
              </a:xfrm>
              <a:custGeom>
                <a:avLst/>
                <a:gdLst>
                  <a:gd name="T0" fmla="*/ 27 w 27"/>
                  <a:gd name="T1" fmla="*/ 14 h 28"/>
                  <a:gd name="T2" fmla="*/ 13 w 27"/>
                  <a:gd name="T3" fmla="*/ 28 h 28"/>
                  <a:gd name="T4" fmla="*/ 0 w 27"/>
                  <a:gd name="T5" fmla="*/ 14 h 28"/>
                  <a:gd name="T6" fmla="*/ 14 w 27"/>
                  <a:gd name="T7" fmla="*/ 1 h 28"/>
                  <a:gd name="T8" fmla="*/ 27 w 27"/>
                  <a:gd name="T9" fmla="*/ 14 h 28"/>
                </a:gdLst>
                <a:ahLst/>
                <a:cxnLst>
                  <a:cxn ang="0">
                    <a:pos x="T0" y="T1"/>
                  </a:cxn>
                  <a:cxn ang="0">
                    <a:pos x="T2" y="T3"/>
                  </a:cxn>
                  <a:cxn ang="0">
                    <a:pos x="T4" y="T5"/>
                  </a:cxn>
                  <a:cxn ang="0">
                    <a:pos x="T6" y="T7"/>
                  </a:cxn>
                  <a:cxn ang="0">
                    <a:pos x="T8" y="T9"/>
                  </a:cxn>
                </a:cxnLst>
                <a:rect l="0" t="0" r="r" b="b"/>
                <a:pathLst>
                  <a:path w="27" h="28">
                    <a:moveTo>
                      <a:pt x="27" y="14"/>
                    </a:moveTo>
                    <a:cubicBezTo>
                      <a:pt x="27" y="22"/>
                      <a:pt x="20" y="28"/>
                      <a:pt x="13" y="28"/>
                    </a:cubicBezTo>
                    <a:cubicBezTo>
                      <a:pt x="6" y="28"/>
                      <a:pt x="0" y="21"/>
                      <a:pt x="0" y="14"/>
                    </a:cubicBezTo>
                    <a:cubicBezTo>
                      <a:pt x="0" y="7"/>
                      <a:pt x="6" y="0"/>
                      <a:pt x="14" y="1"/>
                    </a:cubicBezTo>
                    <a:cubicBezTo>
                      <a:pt x="21" y="1"/>
                      <a:pt x="27" y="7"/>
                      <a:pt x="2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9" name="Freeform 967">
                <a:extLst>
                  <a:ext uri="{FF2B5EF4-FFF2-40B4-BE49-F238E27FC236}">
                    <a16:creationId xmlns:a16="http://schemas.microsoft.com/office/drawing/2014/main" id="{F8E77190-F878-4720-8427-50C68F974EE3}"/>
                  </a:ext>
                </a:extLst>
              </p:cNvPr>
              <p:cNvSpPr>
                <a:spLocks/>
              </p:cNvSpPr>
              <p:nvPr/>
            </p:nvSpPr>
            <p:spPr bwMode="auto">
              <a:xfrm>
                <a:off x="-1889978" y="4550081"/>
                <a:ext cx="74612" cy="76200"/>
              </a:xfrm>
              <a:custGeom>
                <a:avLst/>
                <a:gdLst>
                  <a:gd name="T0" fmla="*/ 27 w 27"/>
                  <a:gd name="T1" fmla="*/ 13 h 27"/>
                  <a:gd name="T2" fmla="*/ 14 w 27"/>
                  <a:gd name="T3" fmla="*/ 27 h 27"/>
                  <a:gd name="T4" fmla="*/ 0 w 27"/>
                  <a:gd name="T5" fmla="*/ 13 h 27"/>
                  <a:gd name="T6" fmla="*/ 14 w 27"/>
                  <a:gd name="T7" fmla="*/ 0 h 27"/>
                  <a:gd name="T8" fmla="*/ 27 w 27"/>
                  <a:gd name="T9" fmla="*/ 13 h 27"/>
                </a:gdLst>
                <a:ahLst/>
                <a:cxnLst>
                  <a:cxn ang="0">
                    <a:pos x="T0" y="T1"/>
                  </a:cxn>
                  <a:cxn ang="0">
                    <a:pos x="T2" y="T3"/>
                  </a:cxn>
                  <a:cxn ang="0">
                    <a:pos x="T4" y="T5"/>
                  </a:cxn>
                  <a:cxn ang="0">
                    <a:pos x="T6" y="T7"/>
                  </a:cxn>
                  <a:cxn ang="0">
                    <a:pos x="T8" y="T9"/>
                  </a:cxn>
                </a:cxnLst>
                <a:rect l="0" t="0" r="r" b="b"/>
                <a:pathLst>
                  <a:path w="27" h="27">
                    <a:moveTo>
                      <a:pt x="27" y="13"/>
                    </a:moveTo>
                    <a:cubicBezTo>
                      <a:pt x="27" y="21"/>
                      <a:pt x="21" y="27"/>
                      <a:pt x="14" y="27"/>
                    </a:cubicBezTo>
                    <a:cubicBezTo>
                      <a:pt x="6" y="27"/>
                      <a:pt x="0" y="21"/>
                      <a:pt x="0" y="13"/>
                    </a:cubicBezTo>
                    <a:cubicBezTo>
                      <a:pt x="0" y="6"/>
                      <a:pt x="7" y="0"/>
                      <a:pt x="14" y="0"/>
                    </a:cubicBezTo>
                    <a:cubicBezTo>
                      <a:pt x="21" y="0"/>
                      <a:pt x="27" y="6"/>
                      <a:pt x="2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0" name="Freeform 968">
                <a:extLst>
                  <a:ext uri="{FF2B5EF4-FFF2-40B4-BE49-F238E27FC236}">
                    <a16:creationId xmlns:a16="http://schemas.microsoft.com/office/drawing/2014/main" id="{B08AA9AB-370F-49F3-B5F5-834E4D1DA71A}"/>
                  </a:ext>
                </a:extLst>
              </p:cNvPr>
              <p:cNvSpPr>
                <a:spLocks/>
              </p:cNvSpPr>
              <p:nvPr/>
            </p:nvSpPr>
            <p:spPr bwMode="auto">
              <a:xfrm>
                <a:off x="235685" y="4121456"/>
                <a:ext cx="74612" cy="77787"/>
              </a:xfrm>
              <a:custGeom>
                <a:avLst/>
                <a:gdLst>
                  <a:gd name="T0" fmla="*/ 13 w 27"/>
                  <a:gd name="T1" fmla="*/ 28 h 28"/>
                  <a:gd name="T2" fmla="*/ 0 w 27"/>
                  <a:gd name="T3" fmla="*/ 14 h 28"/>
                  <a:gd name="T4" fmla="*/ 14 w 27"/>
                  <a:gd name="T5" fmla="*/ 1 h 28"/>
                  <a:gd name="T6" fmla="*/ 27 w 27"/>
                  <a:gd name="T7" fmla="*/ 15 h 28"/>
                  <a:gd name="T8" fmla="*/ 13 w 27"/>
                  <a:gd name="T9" fmla="*/ 28 h 28"/>
                </a:gdLst>
                <a:ahLst/>
                <a:cxnLst>
                  <a:cxn ang="0">
                    <a:pos x="T0" y="T1"/>
                  </a:cxn>
                  <a:cxn ang="0">
                    <a:pos x="T2" y="T3"/>
                  </a:cxn>
                  <a:cxn ang="0">
                    <a:pos x="T4" y="T5"/>
                  </a:cxn>
                  <a:cxn ang="0">
                    <a:pos x="T6" y="T7"/>
                  </a:cxn>
                  <a:cxn ang="0">
                    <a:pos x="T8" y="T9"/>
                  </a:cxn>
                </a:cxnLst>
                <a:rect l="0" t="0" r="r" b="b"/>
                <a:pathLst>
                  <a:path w="27" h="28">
                    <a:moveTo>
                      <a:pt x="13" y="28"/>
                    </a:moveTo>
                    <a:cubicBezTo>
                      <a:pt x="6" y="28"/>
                      <a:pt x="0" y="21"/>
                      <a:pt x="0" y="14"/>
                    </a:cubicBezTo>
                    <a:cubicBezTo>
                      <a:pt x="0" y="6"/>
                      <a:pt x="6" y="0"/>
                      <a:pt x="14" y="1"/>
                    </a:cubicBezTo>
                    <a:cubicBezTo>
                      <a:pt x="21" y="1"/>
                      <a:pt x="27" y="7"/>
                      <a:pt x="27" y="15"/>
                    </a:cubicBezTo>
                    <a:cubicBezTo>
                      <a:pt x="27" y="22"/>
                      <a:pt x="2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1" name="Freeform 969">
                <a:extLst>
                  <a:ext uri="{FF2B5EF4-FFF2-40B4-BE49-F238E27FC236}">
                    <a16:creationId xmlns:a16="http://schemas.microsoft.com/office/drawing/2014/main" id="{650158ED-B48D-4603-85C9-56C9BB962D61}"/>
                  </a:ext>
                </a:extLst>
              </p:cNvPr>
              <p:cNvSpPr>
                <a:spLocks/>
              </p:cNvSpPr>
              <p:nvPr/>
            </p:nvSpPr>
            <p:spPr bwMode="auto">
              <a:xfrm>
                <a:off x="-2742465" y="4121456"/>
                <a:ext cx="76200" cy="77787"/>
              </a:xfrm>
              <a:custGeom>
                <a:avLst/>
                <a:gdLst>
                  <a:gd name="T0" fmla="*/ 13 w 27"/>
                  <a:gd name="T1" fmla="*/ 1 h 28"/>
                  <a:gd name="T2" fmla="*/ 27 w 27"/>
                  <a:gd name="T3" fmla="*/ 14 h 28"/>
                  <a:gd name="T4" fmla="*/ 13 w 27"/>
                  <a:gd name="T5" fmla="*/ 28 h 28"/>
                  <a:gd name="T6" fmla="*/ 0 w 27"/>
                  <a:gd name="T7" fmla="*/ 14 h 28"/>
                  <a:gd name="T8" fmla="*/ 13 w 27"/>
                  <a:gd name="T9" fmla="*/ 1 h 28"/>
                </a:gdLst>
                <a:ahLst/>
                <a:cxnLst>
                  <a:cxn ang="0">
                    <a:pos x="T0" y="T1"/>
                  </a:cxn>
                  <a:cxn ang="0">
                    <a:pos x="T2" y="T3"/>
                  </a:cxn>
                  <a:cxn ang="0">
                    <a:pos x="T4" y="T5"/>
                  </a:cxn>
                  <a:cxn ang="0">
                    <a:pos x="T6" y="T7"/>
                  </a:cxn>
                  <a:cxn ang="0">
                    <a:pos x="T8" y="T9"/>
                  </a:cxn>
                </a:cxnLst>
                <a:rect l="0" t="0" r="r" b="b"/>
                <a:pathLst>
                  <a:path w="27" h="28">
                    <a:moveTo>
                      <a:pt x="13" y="1"/>
                    </a:moveTo>
                    <a:cubicBezTo>
                      <a:pt x="20" y="0"/>
                      <a:pt x="27" y="7"/>
                      <a:pt x="27" y="14"/>
                    </a:cubicBezTo>
                    <a:cubicBezTo>
                      <a:pt x="27" y="21"/>
                      <a:pt x="21" y="27"/>
                      <a:pt x="13" y="28"/>
                    </a:cubicBezTo>
                    <a:cubicBezTo>
                      <a:pt x="6" y="28"/>
                      <a:pt x="0" y="22"/>
                      <a:pt x="0" y="14"/>
                    </a:cubicBezTo>
                    <a:cubicBezTo>
                      <a:pt x="0" y="7"/>
                      <a:pt x="6" y="1"/>
                      <a:pt x="1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2" name="Oval 970">
                <a:extLst>
                  <a:ext uri="{FF2B5EF4-FFF2-40B4-BE49-F238E27FC236}">
                    <a16:creationId xmlns:a16="http://schemas.microsoft.com/office/drawing/2014/main" id="{6D7B9ED7-B1A7-4B0D-B22A-25DF102E8149}"/>
                  </a:ext>
                </a:extLst>
              </p:cNvPr>
              <p:cNvSpPr>
                <a:spLocks noChangeArrowheads="1"/>
              </p:cNvSpPr>
              <p:nvPr/>
            </p:nvSpPr>
            <p:spPr bwMode="auto">
              <a:xfrm>
                <a:off x="-3593365" y="2841931"/>
                <a:ext cx="74612" cy="76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3" name="Freeform 971">
                <a:extLst>
                  <a:ext uri="{FF2B5EF4-FFF2-40B4-BE49-F238E27FC236}">
                    <a16:creationId xmlns:a16="http://schemas.microsoft.com/office/drawing/2014/main" id="{B8C880B3-E94D-433C-836C-4B9BBC58FD84}"/>
                  </a:ext>
                </a:extLst>
              </p:cNvPr>
              <p:cNvSpPr>
                <a:spLocks/>
              </p:cNvSpPr>
              <p:nvPr/>
            </p:nvSpPr>
            <p:spPr bwMode="auto">
              <a:xfrm>
                <a:off x="662722" y="3696006"/>
                <a:ext cx="77787" cy="77787"/>
              </a:xfrm>
              <a:custGeom>
                <a:avLst/>
                <a:gdLst>
                  <a:gd name="T0" fmla="*/ 14 w 28"/>
                  <a:gd name="T1" fmla="*/ 27 h 28"/>
                  <a:gd name="T2" fmla="*/ 1 w 28"/>
                  <a:gd name="T3" fmla="*/ 14 h 28"/>
                  <a:gd name="T4" fmla="*/ 14 w 28"/>
                  <a:gd name="T5" fmla="*/ 0 h 28"/>
                  <a:gd name="T6" fmla="*/ 28 w 28"/>
                  <a:gd name="T7" fmla="*/ 14 h 28"/>
                  <a:gd name="T8" fmla="*/ 14 w 28"/>
                  <a:gd name="T9" fmla="*/ 27 h 28"/>
                </a:gdLst>
                <a:ahLst/>
                <a:cxnLst>
                  <a:cxn ang="0">
                    <a:pos x="T0" y="T1"/>
                  </a:cxn>
                  <a:cxn ang="0">
                    <a:pos x="T2" y="T3"/>
                  </a:cxn>
                  <a:cxn ang="0">
                    <a:pos x="T4" y="T5"/>
                  </a:cxn>
                  <a:cxn ang="0">
                    <a:pos x="T6" y="T7"/>
                  </a:cxn>
                  <a:cxn ang="0">
                    <a:pos x="T8" y="T9"/>
                  </a:cxn>
                </a:cxnLst>
                <a:rect l="0" t="0" r="r" b="b"/>
                <a:pathLst>
                  <a:path w="28" h="28">
                    <a:moveTo>
                      <a:pt x="14" y="27"/>
                    </a:moveTo>
                    <a:cubicBezTo>
                      <a:pt x="7" y="28"/>
                      <a:pt x="0" y="21"/>
                      <a:pt x="1" y="14"/>
                    </a:cubicBezTo>
                    <a:cubicBezTo>
                      <a:pt x="1" y="6"/>
                      <a:pt x="7" y="0"/>
                      <a:pt x="14" y="0"/>
                    </a:cubicBezTo>
                    <a:cubicBezTo>
                      <a:pt x="22" y="0"/>
                      <a:pt x="28" y="7"/>
                      <a:pt x="28" y="14"/>
                    </a:cubicBezTo>
                    <a:cubicBezTo>
                      <a:pt x="27" y="22"/>
                      <a:pt x="21" y="27"/>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4" name="Freeform 972">
                <a:extLst>
                  <a:ext uri="{FF2B5EF4-FFF2-40B4-BE49-F238E27FC236}">
                    <a16:creationId xmlns:a16="http://schemas.microsoft.com/office/drawing/2014/main" id="{05802DBA-C3A2-41FA-9CBA-7BB80D95B1A8}"/>
                  </a:ext>
                </a:extLst>
              </p:cNvPr>
              <p:cNvSpPr>
                <a:spLocks/>
              </p:cNvSpPr>
              <p:nvPr/>
            </p:nvSpPr>
            <p:spPr bwMode="auto">
              <a:xfrm>
                <a:off x="1089760" y="1562406"/>
                <a:ext cx="74612" cy="74612"/>
              </a:xfrm>
              <a:custGeom>
                <a:avLst/>
                <a:gdLst>
                  <a:gd name="T0" fmla="*/ 13 w 27"/>
                  <a:gd name="T1" fmla="*/ 27 h 27"/>
                  <a:gd name="T2" fmla="*/ 0 w 27"/>
                  <a:gd name="T3" fmla="*/ 14 h 27"/>
                  <a:gd name="T4" fmla="*/ 14 w 27"/>
                  <a:gd name="T5" fmla="*/ 0 h 27"/>
                  <a:gd name="T6" fmla="*/ 27 w 27"/>
                  <a:gd name="T7" fmla="*/ 14 h 27"/>
                  <a:gd name="T8" fmla="*/ 13 w 27"/>
                  <a:gd name="T9" fmla="*/ 27 h 27"/>
                </a:gdLst>
                <a:ahLst/>
                <a:cxnLst>
                  <a:cxn ang="0">
                    <a:pos x="T0" y="T1"/>
                  </a:cxn>
                  <a:cxn ang="0">
                    <a:pos x="T2" y="T3"/>
                  </a:cxn>
                  <a:cxn ang="0">
                    <a:pos x="T4" y="T5"/>
                  </a:cxn>
                  <a:cxn ang="0">
                    <a:pos x="T6" y="T7"/>
                  </a:cxn>
                  <a:cxn ang="0">
                    <a:pos x="T8" y="T9"/>
                  </a:cxn>
                </a:cxnLst>
                <a:rect l="0" t="0" r="r" b="b"/>
                <a:pathLst>
                  <a:path w="27" h="27">
                    <a:moveTo>
                      <a:pt x="13" y="27"/>
                    </a:moveTo>
                    <a:cubicBezTo>
                      <a:pt x="6" y="27"/>
                      <a:pt x="0" y="21"/>
                      <a:pt x="0" y="14"/>
                    </a:cubicBezTo>
                    <a:cubicBezTo>
                      <a:pt x="0" y="7"/>
                      <a:pt x="6" y="0"/>
                      <a:pt x="14" y="0"/>
                    </a:cubicBezTo>
                    <a:cubicBezTo>
                      <a:pt x="21" y="1"/>
                      <a:pt x="27" y="7"/>
                      <a:pt x="27" y="14"/>
                    </a:cubicBezTo>
                    <a:cubicBezTo>
                      <a:pt x="27" y="21"/>
                      <a:pt x="20" y="27"/>
                      <a:pt x="13"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5" name="Freeform 973">
                <a:extLst>
                  <a:ext uri="{FF2B5EF4-FFF2-40B4-BE49-F238E27FC236}">
                    <a16:creationId xmlns:a16="http://schemas.microsoft.com/office/drawing/2014/main" id="{EFB9ACD5-1824-4F4D-BFD3-ABA74A5E379A}"/>
                  </a:ext>
                </a:extLst>
              </p:cNvPr>
              <p:cNvSpPr>
                <a:spLocks/>
              </p:cNvSpPr>
              <p:nvPr/>
            </p:nvSpPr>
            <p:spPr bwMode="auto">
              <a:xfrm>
                <a:off x="-3593365" y="1562406"/>
                <a:ext cx="74612" cy="77787"/>
              </a:xfrm>
              <a:custGeom>
                <a:avLst/>
                <a:gdLst>
                  <a:gd name="T0" fmla="*/ 14 w 27"/>
                  <a:gd name="T1" fmla="*/ 0 h 28"/>
                  <a:gd name="T2" fmla="*/ 27 w 27"/>
                  <a:gd name="T3" fmla="*/ 14 h 28"/>
                  <a:gd name="T4" fmla="*/ 13 w 27"/>
                  <a:gd name="T5" fmla="*/ 27 h 28"/>
                  <a:gd name="T6" fmla="*/ 0 w 27"/>
                  <a:gd name="T7" fmla="*/ 13 h 28"/>
                  <a:gd name="T8" fmla="*/ 14 w 27"/>
                  <a:gd name="T9" fmla="*/ 0 h 28"/>
                </a:gdLst>
                <a:ahLst/>
                <a:cxnLst>
                  <a:cxn ang="0">
                    <a:pos x="T0" y="T1"/>
                  </a:cxn>
                  <a:cxn ang="0">
                    <a:pos x="T2" y="T3"/>
                  </a:cxn>
                  <a:cxn ang="0">
                    <a:pos x="T4" y="T5"/>
                  </a:cxn>
                  <a:cxn ang="0">
                    <a:pos x="T6" y="T7"/>
                  </a:cxn>
                  <a:cxn ang="0">
                    <a:pos x="T8" y="T9"/>
                  </a:cxn>
                </a:cxnLst>
                <a:rect l="0" t="0" r="r" b="b"/>
                <a:pathLst>
                  <a:path w="27" h="28">
                    <a:moveTo>
                      <a:pt x="14" y="0"/>
                    </a:moveTo>
                    <a:cubicBezTo>
                      <a:pt x="21" y="0"/>
                      <a:pt x="27" y="7"/>
                      <a:pt x="27" y="14"/>
                    </a:cubicBezTo>
                    <a:cubicBezTo>
                      <a:pt x="27" y="21"/>
                      <a:pt x="21" y="28"/>
                      <a:pt x="13" y="27"/>
                    </a:cubicBezTo>
                    <a:cubicBezTo>
                      <a:pt x="6" y="27"/>
                      <a:pt x="0" y="21"/>
                      <a:pt x="0" y="13"/>
                    </a:cubicBezTo>
                    <a:cubicBezTo>
                      <a:pt x="1" y="6"/>
                      <a:pt x="7"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6" name="Freeform 974">
                <a:extLst>
                  <a:ext uri="{FF2B5EF4-FFF2-40B4-BE49-F238E27FC236}">
                    <a16:creationId xmlns:a16="http://schemas.microsoft.com/office/drawing/2014/main" id="{E0F37E62-5955-4118-B619-05F723C355C9}"/>
                  </a:ext>
                </a:extLst>
              </p:cNvPr>
              <p:cNvSpPr>
                <a:spLocks/>
              </p:cNvSpPr>
              <p:nvPr/>
            </p:nvSpPr>
            <p:spPr bwMode="auto">
              <a:xfrm>
                <a:off x="-3163153" y="711506"/>
                <a:ext cx="74612" cy="74612"/>
              </a:xfrm>
              <a:custGeom>
                <a:avLst/>
                <a:gdLst>
                  <a:gd name="T0" fmla="*/ 27 w 27"/>
                  <a:gd name="T1" fmla="*/ 13 h 27"/>
                  <a:gd name="T2" fmla="*/ 14 w 27"/>
                  <a:gd name="T3" fmla="*/ 27 h 27"/>
                  <a:gd name="T4" fmla="*/ 0 w 27"/>
                  <a:gd name="T5" fmla="*/ 13 h 27"/>
                  <a:gd name="T6" fmla="*/ 13 w 27"/>
                  <a:gd name="T7" fmla="*/ 0 h 27"/>
                  <a:gd name="T8" fmla="*/ 27 w 27"/>
                  <a:gd name="T9" fmla="*/ 13 h 27"/>
                </a:gdLst>
                <a:ahLst/>
                <a:cxnLst>
                  <a:cxn ang="0">
                    <a:pos x="T0" y="T1"/>
                  </a:cxn>
                  <a:cxn ang="0">
                    <a:pos x="T2" y="T3"/>
                  </a:cxn>
                  <a:cxn ang="0">
                    <a:pos x="T4" y="T5"/>
                  </a:cxn>
                  <a:cxn ang="0">
                    <a:pos x="T6" y="T7"/>
                  </a:cxn>
                  <a:cxn ang="0">
                    <a:pos x="T8" y="T9"/>
                  </a:cxn>
                </a:cxnLst>
                <a:rect l="0" t="0" r="r" b="b"/>
                <a:pathLst>
                  <a:path w="27" h="27">
                    <a:moveTo>
                      <a:pt x="27" y="13"/>
                    </a:moveTo>
                    <a:cubicBezTo>
                      <a:pt x="27" y="21"/>
                      <a:pt x="21" y="27"/>
                      <a:pt x="14" y="27"/>
                    </a:cubicBezTo>
                    <a:cubicBezTo>
                      <a:pt x="6" y="27"/>
                      <a:pt x="0" y="21"/>
                      <a:pt x="0" y="13"/>
                    </a:cubicBezTo>
                    <a:cubicBezTo>
                      <a:pt x="0" y="6"/>
                      <a:pt x="6" y="0"/>
                      <a:pt x="13" y="0"/>
                    </a:cubicBezTo>
                    <a:cubicBezTo>
                      <a:pt x="21" y="0"/>
                      <a:pt x="27" y="6"/>
                      <a:pt x="2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7" name="Freeform 975">
                <a:extLst>
                  <a:ext uri="{FF2B5EF4-FFF2-40B4-BE49-F238E27FC236}">
                    <a16:creationId xmlns:a16="http://schemas.microsoft.com/office/drawing/2014/main" id="{B1739BE9-928F-4456-ADC5-F58D62A8BCB7}"/>
                  </a:ext>
                </a:extLst>
              </p:cNvPr>
              <p:cNvSpPr>
                <a:spLocks/>
              </p:cNvSpPr>
              <p:nvPr/>
            </p:nvSpPr>
            <p:spPr bwMode="auto">
              <a:xfrm>
                <a:off x="-1889978" y="-140982"/>
                <a:ext cx="74612" cy="76200"/>
              </a:xfrm>
              <a:custGeom>
                <a:avLst/>
                <a:gdLst>
                  <a:gd name="T0" fmla="*/ 14 w 27"/>
                  <a:gd name="T1" fmla="*/ 0 h 27"/>
                  <a:gd name="T2" fmla="*/ 27 w 27"/>
                  <a:gd name="T3" fmla="*/ 13 h 27"/>
                  <a:gd name="T4" fmla="*/ 14 w 27"/>
                  <a:gd name="T5" fmla="*/ 27 h 27"/>
                  <a:gd name="T6" fmla="*/ 0 w 27"/>
                  <a:gd name="T7" fmla="*/ 13 h 27"/>
                  <a:gd name="T8" fmla="*/ 14 w 27"/>
                  <a:gd name="T9" fmla="*/ 0 h 27"/>
                </a:gdLst>
                <a:ahLst/>
                <a:cxnLst>
                  <a:cxn ang="0">
                    <a:pos x="T0" y="T1"/>
                  </a:cxn>
                  <a:cxn ang="0">
                    <a:pos x="T2" y="T3"/>
                  </a:cxn>
                  <a:cxn ang="0">
                    <a:pos x="T4" y="T5"/>
                  </a:cxn>
                  <a:cxn ang="0">
                    <a:pos x="T6" y="T7"/>
                  </a:cxn>
                  <a:cxn ang="0">
                    <a:pos x="T8" y="T9"/>
                  </a:cxn>
                </a:cxnLst>
                <a:rect l="0" t="0" r="r" b="b"/>
                <a:pathLst>
                  <a:path w="27" h="27">
                    <a:moveTo>
                      <a:pt x="14" y="0"/>
                    </a:moveTo>
                    <a:cubicBezTo>
                      <a:pt x="21" y="0"/>
                      <a:pt x="27" y="6"/>
                      <a:pt x="27" y="13"/>
                    </a:cubicBezTo>
                    <a:cubicBezTo>
                      <a:pt x="27" y="20"/>
                      <a:pt x="21" y="27"/>
                      <a:pt x="14" y="27"/>
                    </a:cubicBezTo>
                    <a:cubicBezTo>
                      <a:pt x="7" y="27"/>
                      <a:pt x="0" y="20"/>
                      <a:pt x="0" y="13"/>
                    </a:cubicBezTo>
                    <a:cubicBezTo>
                      <a:pt x="0" y="6"/>
                      <a:pt x="6"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8" name="Freeform 976">
                <a:extLst>
                  <a:ext uri="{FF2B5EF4-FFF2-40B4-BE49-F238E27FC236}">
                    <a16:creationId xmlns:a16="http://schemas.microsoft.com/office/drawing/2014/main" id="{A9ED0865-C410-45D1-84C4-12FACE87B8CA}"/>
                  </a:ext>
                </a:extLst>
              </p:cNvPr>
              <p:cNvSpPr>
                <a:spLocks/>
              </p:cNvSpPr>
              <p:nvPr/>
            </p:nvSpPr>
            <p:spPr bwMode="auto">
              <a:xfrm>
                <a:off x="1089760" y="2845106"/>
                <a:ext cx="74612" cy="74612"/>
              </a:xfrm>
              <a:custGeom>
                <a:avLst/>
                <a:gdLst>
                  <a:gd name="T0" fmla="*/ 27 w 27"/>
                  <a:gd name="T1" fmla="*/ 13 h 27"/>
                  <a:gd name="T2" fmla="*/ 14 w 27"/>
                  <a:gd name="T3" fmla="*/ 27 h 27"/>
                  <a:gd name="T4" fmla="*/ 0 w 27"/>
                  <a:gd name="T5" fmla="*/ 14 h 27"/>
                  <a:gd name="T6" fmla="*/ 13 w 27"/>
                  <a:gd name="T7" fmla="*/ 0 h 27"/>
                  <a:gd name="T8" fmla="*/ 27 w 27"/>
                  <a:gd name="T9" fmla="*/ 13 h 27"/>
                </a:gdLst>
                <a:ahLst/>
                <a:cxnLst>
                  <a:cxn ang="0">
                    <a:pos x="T0" y="T1"/>
                  </a:cxn>
                  <a:cxn ang="0">
                    <a:pos x="T2" y="T3"/>
                  </a:cxn>
                  <a:cxn ang="0">
                    <a:pos x="T4" y="T5"/>
                  </a:cxn>
                  <a:cxn ang="0">
                    <a:pos x="T6" y="T7"/>
                  </a:cxn>
                  <a:cxn ang="0">
                    <a:pos x="T8" y="T9"/>
                  </a:cxn>
                </a:cxnLst>
                <a:rect l="0" t="0" r="r" b="b"/>
                <a:pathLst>
                  <a:path w="27" h="27">
                    <a:moveTo>
                      <a:pt x="27" y="13"/>
                    </a:moveTo>
                    <a:cubicBezTo>
                      <a:pt x="27" y="21"/>
                      <a:pt x="21" y="27"/>
                      <a:pt x="14" y="27"/>
                    </a:cubicBezTo>
                    <a:cubicBezTo>
                      <a:pt x="6" y="27"/>
                      <a:pt x="0" y="21"/>
                      <a:pt x="0" y="14"/>
                    </a:cubicBezTo>
                    <a:cubicBezTo>
                      <a:pt x="0" y="6"/>
                      <a:pt x="6" y="0"/>
                      <a:pt x="13" y="0"/>
                    </a:cubicBezTo>
                    <a:cubicBezTo>
                      <a:pt x="20" y="0"/>
                      <a:pt x="27" y="6"/>
                      <a:pt x="2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9" name="Freeform 977">
                <a:extLst>
                  <a:ext uri="{FF2B5EF4-FFF2-40B4-BE49-F238E27FC236}">
                    <a16:creationId xmlns:a16="http://schemas.microsoft.com/office/drawing/2014/main" id="{576C6587-18CC-4956-9419-97B032D68FB7}"/>
                  </a:ext>
                </a:extLst>
              </p:cNvPr>
              <p:cNvSpPr>
                <a:spLocks/>
              </p:cNvSpPr>
              <p:nvPr/>
            </p:nvSpPr>
            <p:spPr bwMode="auto">
              <a:xfrm>
                <a:off x="-2739290" y="286056"/>
                <a:ext cx="74612" cy="74612"/>
              </a:xfrm>
              <a:custGeom>
                <a:avLst/>
                <a:gdLst>
                  <a:gd name="T0" fmla="*/ 14 w 27"/>
                  <a:gd name="T1" fmla="*/ 27 h 27"/>
                  <a:gd name="T2" fmla="*/ 0 w 27"/>
                  <a:gd name="T3" fmla="*/ 14 h 27"/>
                  <a:gd name="T4" fmla="*/ 14 w 27"/>
                  <a:gd name="T5" fmla="*/ 0 h 27"/>
                  <a:gd name="T6" fmla="*/ 27 w 27"/>
                  <a:gd name="T7" fmla="*/ 13 h 27"/>
                  <a:gd name="T8" fmla="*/ 14 w 27"/>
                  <a:gd name="T9" fmla="*/ 27 h 27"/>
                </a:gdLst>
                <a:ahLst/>
                <a:cxnLst>
                  <a:cxn ang="0">
                    <a:pos x="T0" y="T1"/>
                  </a:cxn>
                  <a:cxn ang="0">
                    <a:pos x="T2" y="T3"/>
                  </a:cxn>
                  <a:cxn ang="0">
                    <a:pos x="T4" y="T5"/>
                  </a:cxn>
                  <a:cxn ang="0">
                    <a:pos x="T6" y="T7"/>
                  </a:cxn>
                  <a:cxn ang="0">
                    <a:pos x="T8" y="T9"/>
                  </a:cxn>
                </a:cxnLst>
                <a:rect l="0" t="0" r="r" b="b"/>
                <a:pathLst>
                  <a:path w="27" h="27">
                    <a:moveTo>
                      <a:pt x="14" y="27"/>
                    </a:moveTo>
                    <a:cubicBezTo>
                      <a:pt x="7" y="27"/>
                      <a:pt x="0" y="21"/>
                      <a:pt x="0" y="14"/>
                    </a:cubicBezTo>
                    <a:cubicBezTo>
                      <a:pt x="0" y="7"/>
                      <a:pt x="6" y="0"/>
                      <a:pt x="14" y="0"/>
                    </a:cubicBezTo>
                    <a:cubicBezTo>
                      <a:pt x="21" y="0"/>
                      <a:pt x="27" y="6"/>
                      <a:pt x="27" y="13"/>
                    </a:cubicBezTo>
                    <a:cubicBezTo>
                      <a:pt x="27" y="20"/>
                      <a:pt x="21" y="27"/>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0" name="Freeform 978">
                <a:extLst>
                  <a:ext uri="{FF2B5EF4-FFF2-40B4-BE49-F238E27FC236}">
                    <a16:creationId xmlns:a16="http://schemas.microsoft.com/office/drawing/2014/main" id="{7C58C4CA-1C20-4773-841E-1984D3426964}"/>
                  </a:ext>
                </a:extLst>
              </p:cNvPr>
              <p:cNvSpPr>
                <a:spLocks/>
              </p:cNvSpPr>
              <p:nvPr/>
            </p:nvSpPr>
            <p:spPr bwMode="auto">
              <a:xfrm>
                <a:off x="-613628" y="-140982"/>
                <a:ext cx="74612" cy="76200"/>
              </a:xfrm>
              <a:custGeom>
                <a:avLst/>
                <a:gdLst>
                  <a:gd name="T0" fmla="*/ 14 w 27"/>
                  <a:gd name="T1" fmla="*/ 0 h 27"/>
                  <a:gd name="T2" fmla="*/ 27 w 27"/>
                  <a:gd name="T3" fmla="*/ 13 h 27"/>
                  <a:gd name="T4" fmla="*/ 13 w 27"/>
                  <a:gd name="T5" fmla="*/ 27 h 27"/>
                  <a:gd name="T6" fmla="*/ 0 w 27"/>
                  <a:gd name="T7" fmla="*/ 13 h 27"/>
                  <a:gd name="T8" fmla="*/ 14 w 27"/>
                  <a:gd name="T9" fmla="*/ 0 h 27"/>
                </a:gdLst>
                <a:ahLst/>
                <a:cxnLst>
                  <a:cxn ang="0">
                    <a:pos x="T0" y="T1"/>
                  </a:cxn>
                  <a:cxn ang="0">
                    <a:pos x="T2" y="T3"/>
                  </a:cxn>
                  <a:cxn ang="0">
                    <a:pos x="T4" y="T5"/>
                  </a:cxn>
                  <a:cxn ang="0">
                    <a:pos x="T6" y="T7"/>
                  </a:cxn>
                  <a:cxn ang="0">
                    <a:pos x="T8" y="T9"/>
                  </a:cxn>
                </a:cxnLst>
                <a:rect l="0" t="0" r="r" b="b"/>
                <a:pathLst>
                  <a:path w="27" h="27">
                    <a:moveTo>
                      <a:pt x="14" y="0"/>
                    </a:moveTo>
                    <a:cubicBezTo>
                      <a:pt x="21" y="0"/>
                      <a:pt x="27" y="6"/>
                      <a:pt x="27" y="13"/>
                    </a:cubicBezTo>
                    <a:cubicBezTo>
                      <a:pt x="26" y="21"/>
                      <a:pt x="20" y="27"/>
                      <a:pt x="13" y="27"/>
                    </a:cubicBezTo>
                    <a:cubicBezTo>
                      <a:pt x="6" y="26"/>
                      <a:pt x="0" y="20"/>
                      <a:pt x="0" y="13"/>
                    </a:cubicBezTo>
                    <a:cubicBezTo>
                      <a:pt x="0" y="6"/>
                      <a:pt x="6"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1" name="Oval 979">
                <a:extLst>
                  <a:ext uri="{FF2B5EF4-FFF2-40B4-BE49-F238E27FC236}">
                    <a16:creationId xmlns:a16="http://schemas.microsoft.com/office/drawing/2014/main" id="{FBD46D5D-38BD-41BF-B86F-A594E25FE26E}"/>
                  </a:ext>
                </a:extLst>
              </p:cNvPr>
              <p:cNvSpPr>
                <a:spLocks noChangeArrowheads="1"/>
              </p:cNvSpPr>
              <p:nvPr/>
            </p:nvSpPr>
            <p:spPr bwMode="auto">
              <a:xfrm>
                <a:off x="665897" y="711506"/>
                <a:ext cx="71437" cy="746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2" name="Freeform 980">
                <a:extLst>
                  <a:ext uri="{FF2B5EF4-FFF2-40B4-BE49-F238E27FC236}">
                    <a16:creationId xmlns:a16="http://schemas.microsoft.com/office/drawing/2014/main" id="{F62A291A-DE57-4628-B5BE-63A3B39BAF0C}"/>
                  </a:ext>
                </a:extLst>
              </p:cNvPr>
              <p:cNvSpPr>
                <a:spLocks/>
              </p:cNvSpPr>
              <p:nvPr/>
            </p:nvSpPr>
            <p:spPr bwMode="auto">
              <a:xfrm>
                <a:off x="240447" y="286056"/>
                <a:ext cx="73025" cy="74612"/>
              </a:xfrm>
              <a:custGeom>
                <a:avLst/>
                <a:gdLst>
                  <a:gd name="T0" fmla="*/ 26 w 26"/>
                  <a:gd name="T1" fmla="*/ 13 h 27"/>
                  <a:gd name="T2" fmla="*/ 13 w 26"/>
                  <a:gd name="T3" fmla="*/ 27 h 27"/>
                  <a:gd name="T4" fmla="*/ 0 w 26"/>
                  <a:gd name="T5" fmla="*/ 13 h 27"/>
                  <a:gd name="T6" fmla="*/ 13 w 26"/>
                  <a:gd name="T7" fmla="*/ 0 h 27"/>
                  <a:gd name="T8" fmla="*/ 26 w 26"/>
                  <a:gd name="T9" fmla="*/ 13 h 27"/>
                </a:gdLst>
                <a:ahLst/>
                <a:cxnLst>
                  <a:cxn ang="0">
                    <a:pos x="T0" y="T1"/>
                  </a:cxn>
                  <a:cxn ang="0">
                    <a:pos x="T2" y="T3"/>
                  </a:cxn>
                  <a:cxn ang="0">
                    <a:pos x="T4" y="T5"/>
                  </a:cxn>
                  <a:cxn ang="0">
                    <a:pos x="T6" y="T7"/>
                  </a:cxn>
                  <a:cxn ang="0">
                    <a:pos x="T8" y="T9"/>
                  </a:cxn>
                </a:cxnLst>
                <a:rect l="0" t="0" r="r" b="b"/>
                <a:pathLst>
                  <a:path w="26" h="27">
                    <a:moveTo>
                      <a:pt x="26" y="13"/>
                    </a:moveTo>
                    <a:cubicBezTo>
                      <a:pt x="26" y="21"/>
                      <a:pt x="20" y="27"/>
                      <a:pt x="13" y="27"/>
                    </a:cubicBezTo>
                    <a:cubicBezTo>
                      <a:pt x="6" y="27"/>
                      <a:pt x="0" y="20"/>
                      <a:pt x="0" y="13"/>
                    </a:cubicBezTo>
                    <a:cubicBezTo>
                      <a:pt x="0" y="6"/>
                      <a:pt x="6" y="0"/>
                      <a:pt x="13" y="0"/>
                    </a:cubicBezTo>
                    <a:cubicBezTo>
                      <a:pt x="20" y="0"/>
                      <a:pt x="26" y="6"/>
                      <a:pt x="2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3" name="Freeform 981">
                <a:extLst>
                  <a:ext uri="{FF2B5EF4-FFF2-40B4-BE49-F238E27FC236}">
                    <a16:creationId xmlns:a16="http://schemas.microsoft.com/office/drawing/2014/main" id="{65D3A97B-5DBE-48EF-8D06-FA749331C5B3}"/>
                  </a:ext>
                </a:extLst>
              </p:cNvPr>
              <p:cNvSpPr>
                <a:spLocks/>
              </p:cNvSpPr>
              <p:nvPr/>
            </p:nvSpPr>
            <p:spPr bwMode="auto">
              <a:xfrm>
                <a:off x="-3374290" y="3484868"/>
                <a:ext cx="66675" cy="69850"/>
              </a:xfrm>
              <a:custGeom>
                <a:avLst/>
                <a:gdLst>
                  <a:gd name="T0" fmla="*/ 24 w 24"/>
                  <a:gd name="T1" fmla="*/ 12 h 25"/>
                  <a:gd name="T2" fmla="*/ 12 w 24"/>
                  <a:gd name="T3" fmla="*/ 25 h 25"/>
                  <a:gd name="T4" fmla="*/ 0 w 24"/>
                  <a:gd name="T5" fmla="*/ 13 h 25"/>
                  <a:gd name="T6" fmla="*/ 12 w 24"/>
                  <a:gd name="T7" fmla="*/ 0 h 25"/>
                  <a:gd name="T8" fmla="*/ 24 w 24"/>
                  <a:gd name="T9" fmla="*/ 12 h 25"/>
                </a:gdLst>
                <a:ahLst/>
                <a:cxnLst>
                  <a:cxn ang="0">
                    <a:pos x="T0" y="T1"/>
                  </a:cxn>
                  <a:cxn ang="0">
                    <a:pos x="T2" y="T3"/>
                  </a:cxn>
                  <a:cxn ang="0">
                    <a:pos x="T4" y="T5"/>
                  </a:cxn>
                  <a:cxn ang="0">
                    <a:pos x="T6" y="T7"/>
                  </a:cxn>
                  <a:cxn ang="0">
                    <a:pos x="T8" y="T9"/>
                  </a:cxn>
                </a:cxnLst>
                <a:rect l="0" t="0" r="r" b="b"/>
                <a:pathLst>
                  <a:path w="24" h="25">
                    <a:moveTo>
                      <a:pt x="24" y="12"/>
                    </a:moveTo>
                    <a:cubicBezTo>
                      <a:pt x="24" y="19"/>
                      <a:pt x="19" y="25"/>
                      <a:pt x="12" y="25"/>
                    </a:cubicBezTo>
                    <a:cubicBezTo>
                      <a:pt x="5" y="25"/>
                      <a:pt x="0" y="19"/>
                      <a:pt x="0" y="13"/>
                    </a:cubicBezTo>
                    <a:cubicBezTo>
                      <a:pt x="0" y="6"/>
                      <a:pt x="5" y="1"/>
                      <a:pt x="12" y="0"/>
                    </a:cubicBezTo>
                    <a:cubicBezTo>
                      <a:pt x="19" y="0"/>
                      <a:pt x="24" y="6"/>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4" name="Freeform 982">
                <a:extLst>
                  <a:ext uri="{FF2B5EF4-FFF2-40B4-BE49-F238E27FC236}">
                    <a16:creationId xmlns:a16="http://schemas.microsoft.com/office/drawing/2014/main" id="{9FF033AB-DA3F-4EDD-8E39-D6FD0AA68473}"/>
                  </a:ext>
                </a:extLst>
              </p:cNvPr>
              <p:cNvSpPr>
                <a:spLocks/>
              </p:cNvSpPr>
              <p:nvPr/>
            </p:nvSpPr>
            <p:spPr bwMode="auto">
              <a:xfrm>
                <a:off x="-3588603" y="3059418"/>
                <a:ext cx="66675" cy="69850"/>
              </a:xfrm>
              <a:custGeom>
                <a:avLst/>
                <a:gdLst>
                  <a:gd name="T0" fmla="*/ 12 w 24"/>
                  <a:gd name="T1" fmla="*/ 0 h 25"/>
                  <a:gd name="T2" fmla="*/ 24 w 24"/>
                  <a:gd name="T3" fmla="*/ 13 h 25"/>
                  <a:gd name="T4" fmla="*/ 12 w 24"/>
                  <a:gd name="T5" fmla="*/ 25 h 25"/>
                  <a:gd name="T6" fmla="*/ 0 w 24"/>
                  <a:gd name="T7" fmla="*/ 12 h 25"/>
                  <a:gd name="T8" fmla="*/ 12 w 24"/>
                  <a:gd name="T9" fmla="*/ 0 h 25"/>
                </a:gdLst>
                <a:ahLst/>
                <a:cxnLst>
                  <a:cxn ang="0">
                    <a:pos x="T0" y="T1"/>
                  </a:cxn>
                  <a:cxn ang="0">
                    <a:pos x="T2" y="T3"/>
                  </a:cxn>
                  <a:cxn ang="0">
                    <a:pos x="T4" y="T5"/>
                  </a:cxn>
                  <a:cxn ang="0">
                    <a:pos x="T6" y="T7"/>
                  </a:cxn>
                  <a:cxn ang="0">
                    <a:pos x="T8" y="T9"/>
                  </a:cxn>
                </a:cxnLst>
                <a:rect l="0" t="0" r="r" b="b"/>
                <a:pathLst>
                  <a:path w="24" h="25">
                    <a:moveTo>
                      <a:pt x="12" y="0"/>
                    </a:moveTo>
                    <a:cubicBezTo>
                      <a:pt x="19" y="1"/>
                      <a:pt x="24" y="6"/>
                      <a:pt x="24" y="13"/>
                    </a:cubicBezTo>
                    <a:cubicBezTo>
                      <a:pt x="24" y="19"/>
                      <a:pt x="18" y="25"/>
                      <a:pt x="12" y="25"/>
                    </a:cubicBezTo>
                    <a:cubicBezTo>
                      <a:pt x="5" y="24"/>
                      <a:pt x="0" y="19"/>
                      <a:pt x="0" y="12"/>
                    </a:cubicBezTo>
                    <a:cubicBezTo>
                      <a:pt x="0" y="6"/>
                      <a:pt x="6" y="0"/>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5" name="Freeform 983">
                <a:extLst>
                  <a:ext uri="{FF2B5EF4-FFF2-40B4-BE49-F238E27FC236}">
                    <a16:creationId xmlns:a16="http://schemas.microsoft.com/office/drawing/2014/main" id="{25271034-9E39-4D66-A6B1-B35BEC087D61}"/>
                  </a:ext>
                </a:extLst>
              </p:cNvPr>
              <p:cNvSpPr>
                <a:spLocks/>
              </p:cNvSpPr>
              <p:nvPr/>
            </p:nvSpPr>
            <p:spPr bwMode="auto">
              <a:xfrm>
                <a:off x="878622" y="3484868"/>
                <a:ext cx="66675" cy="69850"/>
              </a:xfrm>
              <a:custGeom>
                <a:avLst/>
                <a:gdLst>
                  <a:gd name="T0" fmla="*/ 24 w 24"/>
                  <a:gd name="T1" fmla="*/ 13 h 25"/>
                  <a:gd name="T2" fmla="*/ 13 w 24"/>
                  <a:gd name="T3" fmla="*/ 25 h 25"/>
                  <a:gd name="T4" fmla="*/ 0 w 24"/>
                  <a:gd name="T5" fmla="*/ 13 h 25"/>
                  <a:gd name="T6" fmla="*/ 12 w 24"/>
                  <a:gd name="T7" fmla="*/ 1 h 25"/>
                  <a:gd name="T8" fmla="*/ 24 w 24"/>
                  <a:gd name="T9" fmla="*/ 13 h 25"/>
                </a:gdLst>
                <a:ahLst/>
                <a:cxnLst>
                  <a:cxn ang="0">
                    <a:pos x="T0" y="T1"/>
                  </a:cxn>
                  <a:cxn ang="0">
                    <a:pos x="T2" y="T3"/>
                  </a:cxn>
                  <a:cxn ang="0">
                    <a:pos x="T4" y="T5"/>
                  </a:cxn>
                  <a:cxn ang="0">
                    <a:pos x="T6" y="T7"/>
                  </a:cxn>
                  <a:cxn ang="0">
                    <a:pos x="T8" y="T9"/>
                  </a:cxn>
                </a:cxnLst>
                <a:rect l="0" t="0" r="r" b="b"/>
                <a:pathLst>
                  <a:path w="24" h="25">
                    <a:moveTo>
                      <a:pt x="24" y="13"/>
                    </a:moveTo>
                    <a:cubicBezTo>
                      <a:pt x="24" y="19"/>
                      <a:pt x="19" y="25"/>
                      <a:pt x="13" y="25"/>
                    </a:cubicBezTo>
                    <a:cubicBezTo>
                      <a:pt x="6" y="25"/>
                      <a:pt x="0" y="20"/>
                      <a:pt x="0" y="13"/>
                    </a:cubicBezTo>
                    <a:cubicBezTo>
                      <a:pt x="0" y="6"/>
                      <a:pt x="5" y="0"/>
                      <a:pt x="12" y="1"/>
                    </a:cubicBezTo>
                    <a:cubicBezTo>
                      <a:pt x="19" y="1"/>
                      <a:pt x="24" y="6"/>
                      <a:pt x="2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6" name="Freeform 984">
                <a:extLst>
                  <a:ext uri="{FF2B5EF4-FFF2-40B4-BE49-F238E27FC236}">
                    <a16:creationId xmlns:a16="http://schemas.microsoft.com/office/drawing/2014/main" id="{5F1479C8-00D8-49E4-BDB7-205E261F71FF}"/>
                  </a:ext>
                </a:extLst>
              </p:cNvPr>
              <p:cNvSpPr>
                <a:spLocks/>
              </p:cNvSpPr>
              <p:nvPr/>
            </p:nvSpPr>
            <p:spPr bwMode="auto">
              <a:xfrm>
                <a:off x="-3374290" y="925818"/>
                <a:ext cx="66675" cy="68262"/>
              </a:xfrm>
              <a:custGeom>
                <a:avLst/>
                <a:gdLst>
                  <a:gd name="T0" fmla="*/ 24 w 24"/>
                  <a:gd name="T1" fmla="*/ 13 h 25"/>
                  <a:gd name="T2" fmla="*/ 12 w 24"/>
                  <a:gd name="T3" fmla="*/ 25 h 25"/>
                  <a:gd name="T4" fmla="*/ 0 w 24"/>
                  <a:gd name="T5" fmla="*/ 12 h 25"/>
                  <a:gd name="T6" fmla="*/ 12 w 24"/>
                  <a:gd name="T7" fmla="*/ 0 h 25"/>
                  <a:gd name="T8" fmla="*/ 24 w 24"/>
                  <a:gd name="T9" fmla="*/ 13 h 25"/>
                </a:gdLst>
                <a:ahLst/>
                <a:cxnLst>
                  <a:cxn ang="0">
                    <a:pos x="T0" y="T1"/>
                  </a:cxn>
                  <a:cxn ang="0">
                    <a:pos x="T2" y="T3"/>
                  </a:cxn>
                  <a:cxn ang="0">
                    <a:pos x="T4" y="T5"/>
                  </a:cxn>
                  <a:cxn ang="0">
                    <a:pos x="T6" y="T7"/>
                  </a:cxn>
                  <a:cxn ang="0">
                    <a:pos x="T8" y="T9"/>
                  </a:cxn>
                </a:cxnLst>
                <a:rect l="0" t="0" r="r" b="b"/>
                <a:pathLst>
                  <a:path w="24" h="25">
                    <a:moveTo>
                      <a:pt x="24" y="13"/>
                    </a:moveTo>
                    <a:cubicBezTo>
                      <a:pt x="24" y="19"/>
                      <a:pt x="19" y="25"/>
                      <a:pt x="12" y="25"/>
                    </a:cubicBezTo>
                    <a:cubicBezTo>
                      <a:pt x="5" y="25"/>
                      <a:pt x="0" y="19"/>
                      <a:pt x="0" y="12"/>
                    </a:cubicBezTo>
                    <a:cubicBezTo>
                      <a:pt x="0" y="5"/>
                      <a:pt x="6" y="0"/>
                      <a:pt x="12" y="0"/>
                    </a:cubicBezTo>
                    <a:cubicBezTo>
                      <a:pt x="19" y="0"/>
                      <a:pt x="24" y="6"/>
                      <a:pt x="2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7" name="Freeform 985">
                <a:extLst>
                  <a:ext uri="{FF2B5EF4-FFF2-40B4-BE49-F238E27FC236}">
                    <a16:creationId xmlns:a16="http://schemas.microsoft.com/office/drawing/2014/main" id="{E442D842-D55E-4C3B-BF06-CB0DFA941970}"/>
                  </a:ext>
                </a:extLst>
              </p:cNvPr>
              <p:cNvSpPr>
                <a:spLocks/>
              </p:cNvSpPr>
              <p:nvPr/>
            </p:nvSpPr>
            <p:spPr bwMode="auto">
              <a:xfrm>
                <a:off x="-2524978" y="4342118"/>
                <a:ext cx="69850" cy="69850"/>
              </a:xfrm>
              <a:custGeom>
                <a:avLst/>
                <a:gdLst>
                  <a:gd name="T0" fmla="*/ 13 w 25"/>
                  <a:gd name="T1" fmla="*/ 0 h 25"/>
                  <a:gd name="T2" fmla="*/ 25 w 25"/>
                  <a:gd name="T3" fmla="*/ 13 h 25"/>
                  <a:gd name="T4" fmla="*/ 12 w 25"/>
                  <a:gd name="T5" fmla="*/ 25 h 25"/>
                  <a:gd name="T6" fmla="*/ 0 w 25"/>
                  <a:gd name="T7" fmla="*/ 12 h 25"/>
                  <a:gd name="T8" fmla="*/ 13 w 25"/>
                  <a:gd name="T9" fmla="*/ 0 h 25"/>
                </a:gdLst>
                <a:ahLst/>
                <a:cxnLst>
                  <a:cxn ang="0">
                    <a:pos x="T0" y="T1"/>
                  </a:cxn>
                  <a:cxn ang="0">
                    <a:pos x="T2" y="T3"/>
                  </a:cxn>
                  <a:cxn ang="0">
                    <a:pos x="T4" y="T5"/>
                  </a:cxn>
                  <a:cxn ang="0">
                    <a:pos x="T6" y="T7"/>
                  </a:cxn>
                  <a:cxn ang="0">
                    <a:pos x="T8" y="T9"/>
                  </a:cxn>
                </a:cxnLst>
                <a:rect l="0" t="0" r="r" b="b"/>
                <a:pathLst>
                  <a:path w="25" h="25">
                    <a:moveTo>
                      <a:pt x="13" y="0"/>
                    </a:moveTo>
                    <a:cubicBezTo>
                      <a:pt x="19" y="0"/>
                      <a:pt x="25" y="6"/>
                      <a:pt x="25" y="13"/>
                    </a:cubicBezTo>
                    <a:cubicBezTo>
                      <a:pt x="24" y="20"/>
                      <a:pt x="19" y="25"/>
                      <a:pt x="12" y="25"/>
                    </a:cubicBezTo>
                    <a:cubicBezTo>
                      <a:pt x="5" y="24"/>
                      <a:pt x="0" y="19"/>
                      <a:pt x="0" y="12"/>
                    </a:cubicBezTo>
                    <a:cubicBezTo>
                      <a:pt x="1" y="5"/>
                      <a:pt x="6"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8" name="Freeform 986">
                <a:extLst>
                  <a:ext uri="{FF2B5EF4-FFF2-40B4-BE49-F238E27FC236}">
                    <a16:creationId xmlns:a16="http://schemas.microsoft.com/office/drawing/2014/main" id="{A406E1FC-7D57-4C8F-90B7-C8FA48A95DA4}"/>
                  </a:ext>
                </a:extLst>
              </p:cNvPr>
              <p:cNvSpPr>
                <a:spLocks/>
              </p:cNvSpPr>
              <p:nvPr/>
            </p:nvSpPr>
            <p:spPr bwMode="auto">
              <a:xfrm>
                <a:off x="27722" y="4342118"/>
                <a:ext cx="69850" cy="69850"/>
              </a:xfrm>
              <a:custGeom>
                <a:avLst/>
                <a:gdLst>
                  <a:gd name="T0" fmla="*/ 13 w 25"/>
                  <a:gd name="T1" fmla="*/ 0 h 25"/>
                  <a:gd name="T2" fmla="*/ 25 w 25"/>
                  <a:gd name="T3" fmla="*/ 13 h 25"/>
                  <a:gd name="T4" fmla="*/ 13 w 25"/>
                  <a:gd name="T5" fmla="*/ 25 h 25"/>
                  <a:gd name="T6" fmla="*/ 1 w 25"/>
                  <a:gd name="T7" fmla="*/ 12 h 25"/>
                  <a:gd name="T8" fmla="*/ 13 w 25"/>
                  <a:gd name="T9" fmla="*/ 0 h 25"/>
                </a:gdLst>
                <a:ahLst/>
                <a:cxnLst>
                  <a:cxn ang="0">
                    <a:pos x="T0" y="T1"/>
                  </a:cxn>
                  <a:cxn ang="0">
                    <a:pos x="T2" y="T3"/>
                  </a:cxn>
                  <a:cxn ang="0">
                    <a:pos x="T4" y="T5"/>
                  </a:cxn>
                  <a:cxn ang="0">
                    <a:pos x="T6" y="T7"/>
                  </a:cxn>
                  <a:cxn ang="0">
                    <a:pos x="T8" y="T9"/>
                  </a:cxn>
                </a:cxnLst>
                <a:rect l="0" t="0" r="r" b="b"/>
                <a:pathLst>
                  <a:path w="25" h="25">
                    <a:moveTo>
                      <a:pt x="13" y="0"/>
                    </a:moveTo>
                    <a:cubicBezTo>
                      <a:pt x="20" y="0"/>
                      <a:pt x="25" y="6"/>
                      <a:pt x="25" y="13"/>
                    </a:cubicBezTo>
                    <a:cubicBezTo>
                      <a:pt x="25" y="19"/>
                      <a:pt x="19" y="25"/>
                      <a:pt x="13" y="25"/>
                    </a:cubicBezTo>
                    <a:cubicBezTo>
                      <a:pt x="6" y="24"/>
                      <a:pt x="0" y="19"/>
                      <a:pt x="1" y="12"/>
                    </a:cubicBezTo>
                    <a:cubicBezTo>
                      <a:pt x="1" y="5"/>
                      <a:pt x="6"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9" name="Freeform 987">
                <a:extLst>
                  <a:ext uri="{FF2B5EF4-FFF2-40B4-BE49-F238E27FC236}">
                    <a16:creationId xmlns:a16="http://schemas.microsoft.com/office/drawing/2014/main" id="{753D36D2-136B-434D-AECE-649601C51DC8}"/>
                  </a:ext>
                </a:extLst>
              </p:cNvPr>
              <p:cNvSpPr>
                <a:spLocks/>
              </p:cNvSpPr>
              <p:nvPr/>
            </p:nvSpPr>
            <p:spPr bwMode="auto">
              <a:xfrm>
                <a:off x="-2524978" y="73331"/>
                <a:ext cx="69850" cy="66675"/>
              </a:xfrm>
              <a:custGeom>
                <a:avLst/>
                <a:gdLst>
                  <a:gd name="T0" fmla="*/ 24 w 25"/>
                  <a:gd name="T1" fmla="*/ 12 h 24"/>
                  <a:gd name="T2" fmla="*/ 12 w 25"/>
                  <a:gd name="T3" fmla="*/ 24 h 24"/>
                  <a:gd name="T4" fmla="*/ 0 w 25"/>
                  <a:gd name="T5" fmla="*/ 12 h 24"/>
                  <a:gd name="T6" fmla="*/ 13 w 25"/>
                  <a:gd name="T7" fmla="*/ 0 h 24"/>
                  <a:gd name="T8" fmla="*/ 24 w 25"/>
                  <a:gd name="T9" fmla="*/ 12 h 24"/>
                </a:gdLst>
                <a:ahLst/>
                <a:cxnLst>
                  <a:cxn ang="0">
                    <a:pos x="T0" y="T1"/>
                  </a:cxn>
                  <a:cxn ang="0">
                    <a:pos x="T2" y="T3"/>
                  </a:cxn>
                  <a:cxn ang="0">
                    <a:pos x="T4" y="T5"/>
                  </a:cxn>
                  <a:cxn ang="0">
                    <a:pos x="T6" y="T7"/>
                  </a:cxn>
                  <a:cxn ang="0">
                    <a:pos x="T8" y="T9"/>
                  </a:cxn>
                </a:cxnLst>
                <a:rect l="0" t="0" r="r" b="b"/>
                <a:pathLst>
                  <a:path w="25" h="24">
                    <a:moveTo>
                      <a:pt x="24" y="12"/>
                    </a:moveTo>
                    <a:cubicBezTo>
                      <a:pt x="24" y="19"/>
                      <a:pt x="19" y="24"/>
                      <a:pt x="12" y="24"/>
                    </a:cubicBezTo>
                    <a:cubicBezTo>
                      <a:pt x="6" y="24"/>
                      <a:pt x="0" y="18"/>
                      <a:pt x="0" y="12"/>
                    </a:cubicBezTo>
                    <a:cubicBezTo>
                      <a:pt x="0" y="5"/>
                      <a:pt x="6" y="0"/>
                      <a:pt x="13" y="0"/>
                    </a:cubicBezTo>
                    <a:cubicBezTo>
                      <a:pt x="19" y="0"/>
                      <a:pt x="25" y="6"/>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0" name="Freeform 988">
                <a:extLst>
                  <a:ext uri="{FF2B5EF4-FFF2-40B4-BE49-F238E27FC236}">
                    <a16:creationId xmlns:a16="http://schemas.microsoft.com/office/drawing/2014/main" id="{7E1E9DB8-41D0-4A8D-9351-4ADAAB64F25B}"/>
                  </a:ext>
                </a:extLst>
              </p:cNvPr>
              <p:cNvSpPr>
                <a:spLocks/>
              </p:cNvSpPr>
              <p:nvPr/>
            </p:nvSpPr>
            <p:spPr bwMode="auto">
              <a:xfrm>
                <a:off x="878622" y="930581"/>
                <a:ext cx="66675" cy="66675"/>
              </a:xfrm>
              <a:custGeom>
                <a:avLst/>
                <a:gdLst>
                  <a:gd name="T0" fmla="*/ 24 w 24"/>
                  <a:gd name="T1" fmla="*/ 12 h 24"/>
                  <a:gd name="T2" fmla="*/ 12 w 24"/>
                  <a:gd name="T3" fmla="*/ 24 h 24"/>
                  <a:gd name="T4" fmla="*/ 0 w 24"/>
                  <a:gd name="T5" fmla="*/ 12 h 24"/>
                  <a:gd name="T6" fmla="*/ 12 w 24"/>
                  <a:gd name="T7" fmla="*/ 0 h 24"/>
                  <a:gd name="T8" fmla="*/ 24 w 24"/>
                  <a:gd name="T9" fmla="*/ 12 h 24"/>
                </a:gdLst>
                <a:ahLst/>
                <a:cxnLst>
                  <a:cxn ang="0">
                    <a:pos x="T0" y="T1"/>
                  </a:cxn>
                  <a:cxn ang="0">
                    <a:pos x="T2" y="T3"/>
                  </a:cxn>
                  <a:cxn ang="0">
                    <a:pos x="T4" y="T5"/>
                  </a:cxn>
                  <a:cxn ang="0">
                    <a:pos x="T6" y="T7"/>
                  </a:cxn>
                  <a:cxn ang="0">
                    <a:pos x="T8" y="T9"/>
                  </a:cxn>
                </a:cxnLst>
                <a:rect l="0" t="0" r="r" b="b"/>
                <a:pathLst>
                  <a:path w="24" h="24">
                    <a:moveTo>
                      <a:pt x="24" y="12"/>
                    </a:moveTo>
                    <a:cubicBezTo>
                      <a:pt x="24" y="18"/>
                      <a:pt x="19" y="24"/>
                      <a:pt x="12" y="24"/>
                    </a:cubicBezTo>
                    <a:cubicBezTo>
                      <a:pt x="5" y="24"/>
                      <a:pt x="0" y="18"/>
                      <a:pt x="0" y="12"/>
                    </a:cubicBezTo>
                    <a:cubicBezTo>
                      <a:pt x="0" y="5"/>
                      <a:pt x="6" y="0"/>
                      <a:pt x="12" y="0"/>
                    </a:cubicBezTo>
                    <a:cubicBezTo>
                      <a:pt x="19" y="0"/>
                      <a:pt x="24" y="5"/>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1" name="Oval 989">
                <a:extLst>
                  <a:ext uri="{FF2B5EF4-FFF2-40B4-BE49-F238E27FC236}">
                    <a16:creationId xmlns:a16="http://schemas.microsoft.com/office/drawing/2014/main" id="{C4E0EDCC-C82E-4786-B78C-BD48859A5E0D}"/>
                  </a:ext>
                </a:extLst>
              </p:cNvPr>
              <p:cNvSpPr>
                <a:spLocks noChangeArrowheads="1"/>
              </p:cNvSpPr>
              <p:nvPr/>
            </p:nvSpPr>
            <p:spPr bwMode="auto">
              <a:xfrm>
                <a:off x="30897" y="73331"/>
                <a:ext cx="66675" cy="66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2" name="Freeform 990">
                <a:extLst>
                  <a:ext uri="{FF2B5EF4-FFF2-40B4-BE49-F238E27FC236}">
                    <a16:creationId xmlns:a16="http://schemas.microsoft.com/office/drawing/2014/main" id="{06A4A080-68F5-40C0-9912-6B13014C220B}"/>
                  </a:ext>
                </a:extLst>
              </p:cNvPr>
              <p:cNvSpPr>
                <a:spLocks/>
              </p:cNvSpPr>
              <p:nvPr/>
            </p:nvSpPr>
            <p:spPr bwMode="auto">
              <a:xfrm>
                <a:off x="-2101115" y="4553256"/>
                <a:ext cx="69850" cy="69850"/>
              </a:xfrm>
              <a:custGeom>
                <a:avLst/>
                <a:gdLst>
                  <a:gd name="T0" fmla="*/ 13 w 25"/>
                  <a:gd name="T1" fmla="*/ 24 h 25"/>
                  <a:gd name="T2" fmla="*/ 0 w 25"/>
                  <a:gd name="T3" fmla="*/ 13 h 25"/>
                  <a:gd name="T4" fmla="*/ 13 w 25"/>
                  <a:gd name="T5" fmla="*/ 0 h 25"/>
                  <a:gd name="T6" fmla="*/ 25 w 25"/>
                  <a:gd name="T7" fmla="*/ 12 h 25"/>
                  <a:gd name="T8" fmla="*/ 13 w 25"/>
                  <a:gd name="T9" fmla="*/ 24 h 25"/>
                </a:gdLst>
                <a:ahLst/>
                <a:cxnLst>
                  <a:cxn ang="0">
                    <a:pos x="T0" y="T1"/>
                  </a:cxn>
                  <a:cxn ang="0">
                    <a:pos x="T2" y="T3"/>
                  </a:cxn>
                  <a:cxn ang="0">
                    <a:pos x="T4" y="T5"/>
                  </a:cxn>
                  <a:cxn ang="0">
                    <a:pos x="T6" y="T7"/>
                  </a:cxn>
                  <a:cxn ang="0">
                    <a:pos x="T8" y="T9"/>
                  </a:cxn>
                </a:cxnLst>
                <a:rect l="0" t="0" r="r" b="b"/>
                <a:pathLst>
                  <a:path w="25" h="25">
                    <a:moveTo>
                      <a:pt x="13" y="24"/>
                    </a:moveTo>
                    <a:cubicBezTo>
                      <a:pt x="6" y="25"/>
                      <a:pt x="1" y="19"/>
                      <a:pt x="0" y="13"/>
                    </a:cubicBezTo>
                    <a:cubicBezTo>
                      <a:pt x="0" y="6"/>
                      <a:pt x="6" y="0"/>
                      <a:pt x="13" y="0"/>
                    </a:cubicBezTo>
                    <a:cubicBezTo>
                      <a:pt x="19" y="0"/>
                      <a:pt x="25" y="6"/>
                      <a:pt x="25" y="12"/>
                    </a:cubicBezTo>
                    <a:cubicBezTo>
                      <a:pt x="25" y="19"/>
                      <a:pt x="19" y="24"/>
                      <a:pt x="13"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3" name="Freeform 991">
                <a:extLst>
                  <a:ext uri="{FF2B5EF4-FFF2-40B4-BE49-F238E27FC236}">
                    <a16:creationId xmlns:a16="http://schemas.microsoft.com/office/drawing/2014/main" id="{A42A98FD-6F00-4901-BE23-3DC107522F28}"/>
                  </a:ext>
                </a:extLst>
              </p:cNvPr>
              <p:cNvSpPr>
                <a:spLocks/>
              </p:cNvSpPr>
              <p:nvPr/>
            </p:nvSpPr>
            <p:spPr bwMode="auto">
              <a:xfrm>
                <a:off x="-397728" y="4553256"/>
                <a:ext cx="69850" cy="69850"/>
              </a:xfrm>
              <a:custGeom>
                <a:avLst/>
                <a:gdLst>
                  <a:gd name="T0" fmla="*/ 12 w 25"/>
                  <a:gd name="T1" fmla="*/ 24 h 25"/>
                  <a:gd name="T2" fmla="*/ 0 w 25"/>
                  <a:gd name="T3" fmla="*/ 12 h 25"/>
                  <a:gd name="T4" fmla="*/ 13 w 25"/>
                  <a:gd name="T5" fmla="*/ 0 h 25"/>
                  <a:gd name="T6" fmla="*/ 25 w 25"/>
                  <a:gd name="T7" fmla="*/ 13 h 25"/>
                  <a:gd name="T8" fmla="*/ 12 w 25"/>
                  <a:gd name="T9" fmla="*/ 24 h 25"/>
                </a:gdLst>
                <a:ahLst/>
                <a:cxnLst>
                  <a:cxn ang="0">
                    <a:pos x="T0" y="T1"/>
                  </a:cxn>
                  <a:cxn ang="0">
                    <a:pos x="T2" y="T3"/>
                  </a:cxn>
                  <a:cxn ang="0">
                    <a:pos x="T4" y="T5"/>
                  </a:cxn>
                  <a:cxn ang="0">
                    <a:pos x="T6" y="T7"/>
                  </a:cxn>
                  <a:cxn ang="0">
                    <a:pos x="T8" y="T9"/>
                  </a:cxn>
                </a:cxnLst>
                <a:rect l="0" t="0" r="r" b="b"/>
                <a:pathLst>
                  <a:path w="25" h="25">
                    <a:moveTo>
                      <a:pt x="12" y="24"/>
                    </a:moveTo>
                    <a:cubicBezTo>
                      <a:pt x="6" y="24"/>
                      <a:pt x="0" y="19"/>
                      <a:pt x="0" y="12"/>
                    </a:cubicBezTo>
                    <a:cubicBezTo>
                      <a:pt x="0" y="5"/>
                      <a:pt x="6" y="0"/>
                      <a:pt x="13" y="0"/>
                    </a:cubicBezTo>
                    <a:cubicBezTo>
                      <a:pt x="20" y="0"/>
                      <a:pt x="25" y="6"/>
                      <a:pt x="25" y="13"/>
                    </a:cubicBezTo>
                    <a:cubicBezTo>
                      <a:pt x="24" y="19"/>
                      <a:pt x="19" y="25"/>
                      <a:pt x="12"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4" name="Freeform 992">
                <a:extLst>
                  <a:ext uri="{FF2B5EF4-FFF2-40B4-BE49-F238E27FC236}">
                    <a16:creationId xmlns:a16="http://schemas.microsoft.com/office/drawing/2014/main" id="{1A844FE7-D1ED-4DB9-A709-B6118E050FF0}"/>
                  </a:ext>
                </a:extLst>
              </p:cNvPr>
              <p:cNvSpPr>
                <a:spLocks/>
              </p:cNvSpPr>
              <p:nvPr/>
            </p:nvSpPr>
            <p:spPr bwMode="auto">
              <a:xfrm>
                <a:off x="1092935" y="3059418"/>
                <a:ext cx="66675" cy="69850"/>
              </a:xfrm>
              <a:custGeom>
                <a:avLst/>
                <a:gdLst>
                  <a:gd name="T0" fmla="*/ 12 w 24"/>
                  <a:gd name="T1" fmla="*/ 25 h 25"/>
                  <a:gd name="T2" fmla="*/ 0 w 24"/>
                  <a:gd name="T3" fmla="*/ 12 h 25"/>
                  <a:gd name="T4" fmla="*/ 13 w 24"/>
                  <a:gd name="T5" fmla="*/ 1 h 25"/>
                  <a:gd name="T6" fmla="*/ 24 w 24"/>
                  <a:gd name="T7" fmla="*/ 12 h 25"/>
                  <a:gd name="T8" fmla="*/ 12 w 24"/>
                  <a:gd name="T9" fmla="*/ 25 h 25"/>
                </a:gdLst>
                <a:ahLst/>
                <a:cxnLst>
                  <a:cxn ang="0">
                    <a:pos x="T0" y="T1"/>
                  </a:cxn>
                  <a:cxn ang="0">
                    <a:pos x="T2" y="T3"/>
                  </a:cxn>
                  <a:cxn ang="0">
                    <a:pos x="T4" y="T5"/>
                  </a:cxn>
                  <a:cxn ang="0">
                    <a:pos x="T6" y="T7"/>
                  </a:cxn>
                  <a:cxn ang="0">
                    <a:pos x="T8" y="T9"/>
                  </a:cxn>
                </a:cxnLst>
                <a:rect l="0" t="0" r="r" b="b"/>
                <a:pathLst>
                  <a:path w="24" h="25">
                    <a:moveTo>
                      <a:pt x="12" y="25"/>
                    </a:moveTo>
                    <a:cubicBezTo>
                      <a:pt x="6" y="25"/>
                      <a:pt x="0" y="19"/>
                      <a:pt x="0" y="12"/>
                    </a:cubicBezTo>
                    <a:cubicBezTo>
                      <a:pt x="0" y="6"/>
                      <a:pt x="6" y="0"/>
                      <a:pt x="13" y="1"/>
                    </a:cubicBezTo>
                    <a:cubicBezTo>
                      <a:pt x="19" y="1"/>
                      <a:pt x="24" y="6"/>
                      <a:pt x="24" y="12"/>
                    </a:cubicBezTo>
                    <a:cubicBezTo>
                      <a:pt x="24" y="19"/>
                      <a:pt x="19" y="25"/>
                      <a:pt x="12"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5" name="Freeform 993">
                <a:extLst>
                  <a:ext uri="{FF2B5EF4-FFF2-40B4-BE49-F238E27FC236}">
                    <a16:creationId xmlns:a16="http://schemas.microsoft.com/office/drawing/2014/main" id="{763081FA-CF09-4FBC-91FD-76340B9B35FB}"/>
                  </a:ext>
                </a:extLst>
              </p:cNvPr>
              <p:cNvSpPr>
                <a:spLocks/>
              </p:cNvSpPr>
              <p:nvPr/>
            </p:nvSpPr>
            <p:spPr bwMode="auto">
              <a:xfrm>
                <a:off x="-394553" y="-137807"/>
                <a:ext cx="66675" cy="66675"/>
              </a:xfrm>
              <a:custGeom>
                <a:avLst/>
                <a:gdLst>
                  <a:gd name="T0" fmla="*/ 23 w 24"/>
                  <a:gd name="T1" fmla="*/ 12 h 24"/>
                  <a:gd name="T2" fmla="*/ 11 w 24"/>
                  <a:gd name="T3" fmla="*/ 24 h 24"/>
                  <a:gd name="T4" fmla="*/ 0 w 24"/>
                  <a:gd name="T5" fmla="*/ 12 h 24"/>
                  <a:gd name="T6" fmla="*/ 12 w 24"/>
                  <a:gd name="T7" fmla="*/ 0 h 24"/>
                  <a:gd name="T8" fmla="*/ 23 w 24"/>
                  <a:gd name="T9" fmla="*/ 12 h 24"/>
                </a:gdLst>
                <a:ahLst/>
                <a:cxnLst>
                  <a:cxn ang="0">
                    <a:pos x="T0" y="T1"/>
                  </a:cxn>
                  <a:cxn ang="0">
                    <a:pos x="T2" y="T3"/>
                  </a:cxn>
                  <a:cxn ang="0">
                    <a:pos x="T4" y="T5"/>
                  </a:cxn>
                  <a:cxn ang="0">
                    <a:pos x="T6" y="T7"/>
                  </a:cxn>
                  <a:cxn ang="0">
                    <a:pos x="T8" y="T9"/>
                  </a:cxn>
                </a:cxnLst>
                <a:rect l="0" t="0" r="r" b="b"/>
                <a:pathLst>
                  <a:path w="24" h="24">
                    <a:moveTo>
                      <a:pt x="23" y="12"/>
                    </a:moveTo>
                    <a:cubicBezTo>
                      <a:pt x="24" y="18"/>
                      <a:pt x="18" y="24"/>
                      <a:pt x="11" y="24"/>
                    </a:cubicBezTo>
                    <a:cubicBezTo>
                      <a:pt x="5" y="24"/>
                      <a:pt x="0" y="18"/>
                      <a:pt x="0" y="12"/>
                    </a:cubicBezTo>
                    <a:cubicBezTo>
                      <a:pt x="0" y="6"/>
                      <a:pt x="5" y="0"/>
                      <a:pt x="12" y="0"/>
                    </a:cubicBezTo>
                    <a:cubicBezTo>
                      <a:pt x="18" y="0"/>
                      <a:pt x="23" y="6"/>
                      <a:pt x="2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6" name="Freeform 994">
                <a:extLst>
                  <a:ext uri="{FF2B5EF4-FFF2-40B4-BE49-F238E27FC236}">
                    <a16:creationId xmlns:a16="http://schemas.microsoft.com/office/drawing/2014/main" id="{4E844A64-E19E-4787-A1A0-28B302E76CD5}"/>
                  </a:ext>
                </a:extLst>
              </p:cNvPr>
              <p:cNvSpPr>
                <a:spLocks/>
              </p:cNvSpPr>
              <p:nvPr/>
            </p:nvSpPr>
            <p:spPr bwMode="auto">
              <a:xfrm>
                <a:off x="-3588603" y="1356031"/>
                <a:ext cx="66675" cy="66675"/>
              </a:xfrm>
              <a:custGeom>
                <a:avLst/>
                <a:gdLst>
                  <a:gd name="T0" fmla="*/ 12 w 24"/>
                  <a:gd name="T1" fmla="*/ 24 h 24"/>
                  <a:gd name="T2" fmla="*/ 0 w 24"/>
                  <a:gd name="T3" fmla="*/ 11 h 24"/>
                  <a:gd name="T4" fmla="*/ 12 w 24"/>
                  <a:gd name="T5" fmla="*/ 0 h 24"/>
                  <a:gd name="T6" fmla="*/ 24 w 24"/>
                  <a:gd name="T7" fmla="*/ 13 h 24"/>
                  <a:gd name="T8" fmla="*/ 12 w 24"/>
                  <a:gd name="T9" fmla="*/ 24 h 24"/>
                </a:gdLst>
                <a:ahLst/>
                <a:cxnLst>
                  <a:cxn ang="0">
                    <a:pos x="T0" y="T1"/>
                  </a:cxn>
                  <a:cxn ang="0">
                    <a:pos x="T2" y="T3"/>
                  </a:cxn>
                  <a:cxn ang="0">
                    <a:pos x="T4" y="T5"/>
                  </a:cxn>
                  <a:cxn ang="0">
                    <a:pos x="T6" y="T7"/>
                  </a:cxn>
                  <a:cxn ang="0">
                    <a:pos x="T8" y="T9"/>
                  </a:cxn>
                </a:cxnLst>
                <a:rect l="0" t="0" r="r" b="b"/>
                <a:pathLst>
                  <a:path w="24" h="24">
                    <a:moveTo>
                      <a:pt x="12" y="24"/>
                    </a:moveTo>
                    <a:cubicBezTo>
                      <a:pt x="5" y="24"/>
                      <a:pt x="0" y="18"/>
                      <a:pt x="0" y="11"/>
                    </a:cubicBezTo>
                    <a:cubicBezTo>
                      <a:pt x="0" y="5"/>
                      <a:pt x="6" y="0"/>
                      <a:pt x="12" y="0"/>
                    </a:cubicBezTo>
                    <a:cubicBezTo>
                      <a:pt x="19" y="0"/>
                      <a:pt x="24" y="6"/>
                      <a:pt x="24" y="13"/>
                    </a:cubicBezTo>
                    <a:cubicBezTo>
                      <a:pt x="23" y="19"/>
                      <a:pt x="18" y="24"/>
                      <a:pt x="12"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7" name="Freeform 995">
                <a:extLst>
                  <a:ext uri="{FF2B5EF4-FFF2-40B4-BE49-F238E27FC236}">
                    <a16:creationId xmlns:a16="http://schemas.microsoft.com/office/drawing/2014/main" id="{400A466B-1610-4567-92E5-F6F3E16BD9F2}"/>
                  </a:ext>
                </a:extLst>
              </p:cNvPr>
              <p:cNvSpPr>
                <a:spLocks/>
              </p:cNvSpPr>
              <p:nvPr/>
            </p:nvSpPr>
            <p:spPr bwMode="auto">
              <a:xfrm>
                <a:off x="1092935" y="1356031"/>
                <a:ext cx="66675" cy="66675"/>
              </a:xfrm>
              <a:custGeom>
                <a:avLst/>
                <a:gdLst>
                  <a:gd name="T0" fmla="*/ 24 w 24"/>
                  <a:gd name="T1" fmla="*/ 12 h 24"/>
                  <a:gd name="T2" fmla="*/ 12 w 24"/>
                  <a:gd name="T3" fmla="*/ 24 h 24"/>
                  <a:gd name="T4" fmla="*/ 0 w 24"/>
                  <a:gd name="T5" fmla="*/ 12 h 24"/>
                  <a:gd name="T6" fmla="*/ 12 w 24"/>
                  <a:gd name="T7" fmla="*/ 0 h 24"/>
                  <a:gd name="T8" fmla="*/ 24 w 24"/>
                  <a:gd name="T9" fmla="*/ 12 h 24"/>
                </a:gdLst>
                <a:ahLst/>
                <a:cxnLst>
                  <a:cxn ang="0">
                    <a:pos x="T0" y="T1"/>
                  </a:cxn>
                  <a:cxn ang="0">
                    <a:pos x="T2" y="T3"/>
                  </a:cxn>
                  <a:cxn ang="0">
                    <a:pos x="T4" y="T5"/>
                  </a:cxn>
                  <a:cxn ang="0">
                    <a:pos x="T6" y="T7"/>
                  </a:cxn>
                  <a:cxn ang="0">
                    <a:pos x="T8" y="T9"/>
                  </a:cxn>
                </a:cxnLst>
                <a:rect l="0" t="0" r="r" b="b"/>
                <a:pathLst>
                  <a:path w="24" h="24">
                    <a:moveTo>
                      <a:pt x="24" y="12"/>
                    </a:moveTo>
                    <a:cubicBezTo>
                      <a:pt x="24" y="18"/>
                      <a:pt x="19" y="24"/>
                      <a:pt x="12" y="24"/>
                    </a:cubicBezTo>
                    <a:cubicBezTo>
                      <a:pt x="6" y="24"/>
                      <a:pt x="1" y="18"/>
                      <a:pt x="0" y="12"/>
                    </a:cubicBezTo>
                    <a:cubicBezTo>
                      <a:pt x="0" y="6"/>
                      <a:pt x="6" y="0"/>
                      <a:pt x="12" y="0"/>
                    </a:cubicBezTo>
                    <a:cubicBezTo>
                      <a:pt x="18" y="0"/>
                      <a:pt x="24" y="5"/>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8" name="Freeform 996">
                <a:extLst>
                  <a:ext uri="{FF2B5EF4-FFF2-40B4-BE49-F238E27FC236}">
                    <a16:creationId xmlns:a16="http://schemas.microsoft.com/office/drawing/2014/main" id="{AC478C83-EC2F-417D-BCEA-AE583D685B81}"/>
                  </a:ext>
                </a:extLst>
              </p:cNvPr>
              <p:cNvSpPr>
                <a:spLocks/>
              </p:cNvSpPr>
              <p:nvPr/>
            </p:nvSpPr>
            <p:spPr bwMode="auto">
              <a:xfrm>
                <a:off x="-2101115" y="-137807"/>
                <a:ext cx="69850" cy="66675"/>
              </a:xfrm>
              <a:custGeom>
                <a:avLst/>
                <a:gdLst>
                  <a:gd name="T0" fmla="*/ 13 w 25"/>
                  <a:gd name="T1" fmla="*/ 0 h 24"/>
                  <a:gd name="T2" fmla="*/ 24 w 25"/>
                  <a:gd name="T3" fmla="*/ 13 h 24"/>
                  <a:gd name="T4" fmla="*/ 13 w 25"/>
                  <a:gd name="T5" fmla="*/ 24 h 24"/>
                  <a:gd name="T6" fmla="*/ 1 w 25"/>
                  <a:gd name="T7" fmla="*/ 12 h 24"/>
                  <a:gd name="T8" fmla="*/ 13 w 25"/>
                  <a:gd name="T9" fmla="*/ 0 h 24"/>
                </a:gdLst>
                <a:ahLst/>
                <a:cxnLst>
                  <a:cxn ang="0">
                    <a:pos x="T0" y="T1"/>
                  </a:cxn>
                  <a:cxn ang="0">
                    <a:pos x="T2" y="T3"/>
                  </a:cxn>
                  <a:cxn ang="0">
                    <a:pos x="T4" y="T5"/>
                  </a:cxn>
                  <a:cxn ang="0">
                    <a:pos x="T6" y="T7"/>
                  </a:cxn>
                  <a:cxn ang="0">
                    <a:pos x="T8" y="T9"/>
                  </a:cxn>
                </a:cxnLst>
                <a:rect l="0" t="0" r="r" b="b"/>
                <a:pathLst>
                  <a:path w="25" h="24">
                    <a:moveTo>
                      <a:pt x="13" y="0"/>
                    </a:moveTo>
                    <a:cubicBezTo>
                      <a:pt x="19" y="0"/>
                      <a:pt x="25" y="6"/>
                      <a:pt x="24" y="13"/>
                    </a:cubicBezTo>
                    <a:cubicBezTo>
                      <a:pt x="24" y="19"/>
                      <a:pt x="19" y="24"/>
                      <a:pt x="13" y="24"/>
                    </a:cubicBezTo>
                    <a:cubicBezTo>
                      <a:pt x="6" y="24"/>
                      <a:pt x="0" y="18"/>
                      <a:pt x="1" y="12"/>
                    </a:cubicBezTo>
                    <a:cubicBezTo>
                      <a:pt x="1" y="6"/>
                      <a:pt x="6"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9" name="Freeform 997">
                <a:extLst>
                  <a:ext uri="{FF2B5EF4-FFF2-40B4-BE49-F238E27FC236}">
                    <a16:creationId xmlns:a16="http://schemas.microsoft.com/office/drawing/2014/main" id="{57FD67F7-F218-4FCE-9559-D394DB91FC4C}"/>
                  </a:ext>
                </a:extLst>
              </p:cNvPr>
              <p:cNvSpPr>
                <a:spLocks/>
              </p:cNvSpPr>
              <p:nvPr/>
            </p:nvSpPr>
            <p:spPr bwMode="auto">
              <a:xfrm>
                <a:off x="-1245453" y="4772331"/>
                <a:ext cx="60325" cy="58737"/>
              </a:xfrm>
              <a:custGeom>
                <a:avLst/>
                <a:gdLst>
                  <a:gd name="T0" fmla="*/ 10 w 22"/>
                  <a:gd name="T1" fmla="*/ 21 h 21"/>
                  <a:gd name="T2" fmla="*/ 0 w 22"/>
                  <a:gd name="T3" fmla="*/ 10 h 21"/>
                  <a:gd name="T4" fmla="*/ 12 w 22"/>
                  <a:gd name="T5" fmla="*/ 0 h 21"/>
                  <a:gd name="T6" fmla="*/ 21 w 22"/>
                  <a:gd name="T7" fmla="*/ 11 h 21"/>
                  <a:gd name="T8" fmla="*/ 10 w 22"/>
                  <a:gd name="T9" fmla="*/ 21 h 21"/>
                </a:gdLst>
                <a:ahLst/>
                <a:cxnLst>
                  <a:cxn ang="0">
                    <a:pos x="T0" y="T1"/>
                  </a:cxn>
                  <a:cxn ang="0">
                    <a:pos x="T2" y="T3"/>
                  </a:cxn>
                  <a:cxn ang="0">
                    <a:pos x="T4" y="T5"/>
                  </a:cxn>
                  <a:cxn ang="0">
                    <a:pos x="T6" y="T7"/>
                  </a:cxn>
                  <a:cxn ang="0">
                    <a:pos x="T8" y="T9"/>
                  </a:cxn>
                </a:cxnLst>
                <a:rect l="0" t="0" r="r" b="b"/>
                <a:pathLst>
                  <a:path w="22" h="21">
                    <a:moveTo>
                      <a:pt x="10" y="21"/>
                    </a:moveTo>
                    <a:cubicBezTo>
                      <a:pt x="5" y="21"/>
                      <a:pt x="0" y="16"/>
                      <a:pt x="0" y="10"/>
                    </a:cubicBezTo>
                    <a:cubicBezTo>
                      <a:pt x="1" y="4"/>
                      <a:pt x="6" y="0"/>
                      <a:pt x="12" y="0"/>
                    </a:cubicBezTo>
                    <a:cubicBezTo>
                      <a:pt x="17" y="1"/>
                      <a:pt x="22" y="6"/>
                      <a:pt x="21" y="11"/>
                    </a:cubicBezTo>
                    <a:cubicBezTo>
                      <a:pt x="21" y="17"/>
                      <a:pt x="16" y="21"/>
                      <a:pt x="10"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0" name="Freeform 998">
                <a:extLst>
                  <a:ext uri="{FF2B5EF4-FFF2-40B4-BE49-F238E27FC236}">
                    <a16:creationId xmlns:a16="http://schemas.microsoft.com/office/drawing/2014/main" id="{7DE3331F-484F-44A3-93DB-CA709A4D10AD}"/>
                  </a:ext>
                </a:extLst>
              </p:cNvPr>
              <p:cNvSpPr>
                <a:spLocks/>
              </p:cNvSpPr>
              <p:nvPr/>
            </p:nvSpPr>
            <p:spPr bwMode="auto">
              <a:xfrm>
                <a:off x="-3796565" y="2213281"/>
                <a:ext cx="58737" cy="58737"/>
              </a:xfrm>
              <a:custGeom>
                <a:avLst/>
                <a:gdLst>
                  <a:gd name="T0" fmla="*/ 21 w 21"/>
                  <a:gd name="T1" fmla="*/ 10 h 21"/>
                  <a:gd name="T2" fmla="*/ 11 w 21"/>
                  <a:gd name="T3" fmla="*/ 20 h 21"/>
                  <a:gd name="T4" fmla="*/ 1 w 21"/>
                  <a:gd name="T5" fmla="*/ 10 h 21"/>
                  <a:gd name="T6" fmla="*/ 11 w 21"/>
                  <a:gd name="T7" fmla="*/ 0 h 21"/>
                  <a:gd name="T8" fmla="*/ 21 w 21"/>
                  <a:gd name="T9" fmla="*/ 10 h 21"/>
                </a:gdLst>
                <a:ahLst/>
                <a:cxnLst>
                  <a:cxn ang="0">
                    <a:pos x="T0" y="T1"/>
                  </a:cxn>
                  <a:cxn ang="0">
                    <a:pos x="T2" y="T3"/>
                  </a:cxn>
                  <a:cxn ang="0">
                    <a:pos x="T4" y="T5"/>
                  </a:cxn>
                  <a:cxn ang="0">
                    <a:pos x="T6" y="T7"/>
                  </a:cxn>
                  <a:cxn ang="0">
                    <a:pos x="T8" y="T9"/>
                  </a:cxn>
                </a:cxnLst>
                <a:rect l="0" t="0" r="r" b="b"/>
                <a:pathLst>
                  <a:path w="21" h="21">
                    <a:moveTo>
                      <a:pt x="21" y="10"/>
                    </a:moveTo>
                    <a:cubicBezTo>
                      <a:pt x="21" y="16"/>
                      <a:pt x="16" y="21"/>
                      <a:pt x="11" y="20"/>
                    </a:cubicBezTo>
                    <a:cubicBezTo>
                      <a:pt x="5" y="20"/>
                      <a:pt x="0" y="15"/>
                      <a:pt x="1" y="10"/>
                    </a:cubicBezTo>
                    <a:cubicBezTo>
                      <a:pt x="1" y="4"/>
                      <a:pt x="6" y="0"/>
                      <a:pt x="11" y="0"/>
                    </a:cubicBezTo>
                    <a:cubicBezTo>
                      <a:pt x="16" y="0"/>
                      <a:pt x="21" y="5"/>
                      <a:pt x="2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1" name="Freeform 999">
                <a:extLst>
                  <a:ext uri="{FF2B5EF4-FFF2-40B4-BE49-F238E27FC236}">
                    <a16:creationId xmlns:a16="http://schemas.microsoft.com/office/drawing/2014/main" id="{A44936FD-2F00-482D-B8AC-55E1944A93DB}"/>
                  </a:ext>
                </a:extLst>
              </p:cNvPr>
              <p:cNvSpPr>
                <a:spLocks/>
              </p:cNvSpPr>
              <p:nvPr/>
            </p:nvSpPr>
            <p:spPr bwMode="auto">
              <a:xfrm>
                <a:off x="673835" y="3921431"/>
                <a:ext cx="55562" cy="55562"/>
              </a:xfrm>
              <a:custGeom>
                <a:avLst/>
                <a:gdLst>
                  <a:gd name="T0" fmla="*/ 10 w 20"/>
                  <a:gd name="T1" fmla="*/ 0 h 20"/>
                  <a:gd name="T2" fmla="*/ 20 w 20"/>
                  <a:gd name="T3" fmla="*/ 11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6" y="0"/>
                      <a:pt x="20" y="5"/>
                      <a:pt x="20" y="11"/>
                    </a:cubicBezTo>
                    <a:cubicBezTo>
                      <a:pt x="20" y="16"/>
                      <a:pt x="15" y="20"/>
                      <a:pt x="10" y="20"/>
                    </a:cubicBezTo>
                    <a:cubicBezTo>
                      <a:pt x="4" y="20"/>
                      <a:pt x="0" y="16"/>
                      <a:pt x="0" y="10"/>
                    </a:cubicBezTo>
                    <a:cubicBezTo>
                      <a:pt x="0" y="4"/>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2" name="Freeform 1000">
                <a:extLst>
                  <a:ext uri="{FF2B5EF4-FFF2-40B4-BE49-F238E27FC236}">
                    <a16:creationId xmlns:a16="http://schemas.microsoft.com/office/drawing/2014/main" id="{991150DF-B5A0-4740-B9D1-E446BBBDC7C9}"/>
                  </a:ext>
                </a:extLst>
              </p:cNvPr>
              <p:cNvSpPr>
                <a:spLocks/>
              </p:cNvSpPr>
              <p:nvPr/>
            </p:nvSpPr>
            <p:spPr bwMode="auto">
              <a:xfrm>
                <a:off x="-3793390" y="2424418"/>
                <a:ext cx="55562" cy="55562"/>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5" y="0"/>
                      <a:pt x="20" y="4"/>
                      <a:pt x="20" y="10"/>
                    </a:cubicBezTo>
                    <a:cubicBezTo>
                      <a:pt x="20" y="15"/>
                      <a:pt x="16" y="20"/>
                      <a:pt x="10" y="20"/>
                    </a:cubicBezTo>
                    <a:cubicBezTo>
                      <a:pt x="4" y="20"/>
                      <a:pt x="0" y="16"/>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3" name="Freeform 1001">
                <a:extLst>
                  <a:ext uri="{FF2B5EF4-FFF2-40B4-BE49-F238E27FC236}">
                    <a16:creationId xmlns:a16="http://schemas.microsoft.com/office/drawing/2014/main" id="{312B1EA2-68D5-479C-95F1-53F93C23A7B5}"/>
                  </a:ext>
                </a:extLst>
              </p:cNvPr>
              <p:cNvSpPr>
                <a:spLocks/>
              </p:cNvSpPr>
              <p:nvPr/>
            </p:nvSpPr>
            <p:spPr bwMode="auto">
              <a:xfrm>
                <a:off x="-3793390" y="1998968"/>
                <a:ext cx="55562" cy="55562"/>
              </a:xfrm>
              <a:custGeom>
                <a:avLst/>
                <a:gdLst>
                  <a:gd name="T0" fmla="*/ 10 w 20"/>
                  <a:gd name="T1" fmla="*/ 20 h 20"/>
                  <a:gd name="T2" fmla="*/ 0 w 20"/>
                  <a:gd name="T3" fmla="*/ 10 h 20"/>
                  <a:gd name="T4" fmla="*/ 10 w 20"/>
                  <a:gd name="T5" fmla="*/ 0 h 20"/>
                  <a:gd name="T6" fmla="*/ 20 w 20"/>
                  <a:gd name="T7" fmla="*/ 10 h 20"/>
                  <a:gd name="T8" fmla="*/ 10 w 20"/>
                  <a:gd name="T9" fmla="*/ 20 h 20"/>
                </a:gdLst>
                <a:ahLst/>
                <a:cxnLst>
                  <a:cxn ang="0">
                    <a:pos x="T0" y="T1"/>
                  </a:cxn>
                  <a:cxn ang="0">
                    <a:pos x="T2" y="T3"/>
                  </a:cxn>
                  <a:cxn ang="0">
                    <a:pos x="T4" y="T5"/>
                  </a:cxn>
                  <a:cxn ang="0">
                    <a:pos x="T6" y="T7"/>
                  </a:cxn>
                  <a:cxn ang="0">
                    <a:pos x="T8" y="T9"/>
                  </a:cxn>
                </a:cxnLst>
                <a:rect l="0" t="0" r="r" b="b"/>
                <a:pathLst>
                  <a:path w="20" h="20">
                    <a:moveTo>
                      <a:pt x="10" y="20"/>
                    </a:moveTo>
                    <a:cubicBezTo>
                      <a:pt x="4" y="20"/>
                      <a:pt x="0" y="16"/>
                      <a:pt x="0" y="10"/>
                    </a:cubicBezTo>
                    <a:cubicBezTo>
                      <a:pt x="0" y="5"/>
                      <a:pt x="4" y="0"/>
                      <a:pt x="10" y="0"/>
                    </a:cubicBezTo>
                    <a:cubicBezTo>
                      <a:pt x="15" y="0"/>
                      <a:pt x="20" y="4"/>
                      <a:pt x="20" y="10"/>
                    </a:cubicBezTo>
                    <a:cubicBezTo>
                      <a:pt x="20" y="16"/>
                      <a:pt x="16" y="20"/>
                      <a:pt x="1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4" name="Freeform 1002">
                <a:extLst>
                  <a:ext uri="{FF2B5EF4-FFF2-40B4-BE49-F238E27FC236}">
                    <a16:creationId xmlns:a16="http://schemas.microsoft.com/office/drawing/2014/main" id="{EBABF202-9339-4BC2-A2E5-D2D68138801A}"/>
                  </a:ext>
                </a:extLst>
              </p:cNvPr>
              <p:cNvSpPr>
                <a:spLocks/>
              </p:cNvSpPr>
              <p:nvPr/>
            </p:nvSpPr>
            <p:spPr bwMode="auto">
              <a:xfrm>
                <a:off x="1308835" y="2002143"/>
                <a:ext cx="55562" cy="55562"/>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6" y="0"/>
                      <a:pt x="20" y="5"/>
                      <a:pt x="20" y="10"/>
                    </a:cubicBezTo>
                    <a:cubicBezTo>
                      <a:pt x="20" y="16"/>
                      <a:pt x="16" y="20"/>
                      <a:pt x="10" y="20"/>
                    </a:cubicBezTo>
                    <a:cubicBezTo>
                      <a:pt x="4" y="20"/>
                      <a:pt x="0" y="16"/>
                      <a:pt x="0" y="10"/>
                    </a:cubicBezTo>
                    <a:cubicBezTo>
                      <a:pt x="0" y="5"/>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5" name="Freeform 1003">
                <a:extLst>
                  <a:ext uri="{FF2B5EF4-FFF2-40B4-BE49-F238E27FC236}">
                    <a16:creationId xmlns:a16="http://schemas.microsoft.com/office/drawing/2014/main" id="{6E3B5872-2824-4B00-8963-F055862A11CD}"/>
                  </a:ext>
                </a:extLst>
              </p:cNvPr>
              <p:cNvSpPr>
                <a:spLocks/>
              </p:cNvSpPr>
              <p:nvPr/>
            </p:nvSpPr>
            <p:spPr bwMode="auto">
              <a:xfrm>
                <a:off x="1308835" y="2213281"/>
                <a:ext cx="58737" cy="55562"/>
              </a:xfrm>
              <a:custGeom>
                <a:avLst/>
                <a:gdLst>
                  <a:gd name="T0" fmla="*/ 10 w 21"/>
                  <a:gd name="T1" fmla="*/ 0 h 20"/>
                  <a:gd name="T2" fmla="*/ 20 w 21"/>
                  <a:gd name="T3" fmla="*/ 10 h 20"/>
                  <a:gd name="T4" fmla="*/ 10 w 21"/>
                  <a:gd name="T5" fmla="*/ 20 h 20"/>
                  <a:gd name="T6" fmla="*/ 0 w 21"/>
                  <a:gd name="T7" fmla="*/ 10 h 20"/>
                  <a:gd name="T8" fmla="*/ 10 w 21"/>
                  <a:gd name="T9" fmla="*/ 0 h 20"/>
                </a:gdLst>
                <a:ahLst/>
                <a:cxnLst>
                  <a:cxn ang="0">
                    <a:pos x="T0" y="T1"/>
                  </a:cxn>
                  <a:cxn ang="0">
                    <a:pos x="T2" y="T3"/>
                  </a:cxn>
                  <a:cxn ang="0">
                    <a:pos x="T4" y="T5"/>
                  </a:cxn>
                  <a:cxn ang="0">
                    <a:pos x="T6" y="T7"/>
                  </a:cxn>
                  <a:cxn ang="0">
                    <a:pos x="T8" y="T9"/>
                  </a:cxn>
                </a:cxnLst>
                <a:rect l="0" t="0" r="r" b="b"/>
                <a:pathLst>
                  <a:path w="21" h="20">
                    <a:moveTo>
                      <a:pt x="10" y="0"/>
                    </a:moveTo>
                    <a:cubicBezTo>
                      <a:pt x="15" y="0"/>
                      <a:pt x="20" y="4"/>
                      <a:pt x="20" y="10"/>
                    </a:cubicBezTo>
                    <a:cubicBezTo>
                      <a:pt x="21" y="15"/>
                      <a:pt x="16" y="20"/>
                      <a:pt x="10" y="20"/>
                    </a:cubicBezTo>
                    <a:cubicBezTo>
                      <a:pt x="5" y="20"/>
                      <a:pt x="0" y="16"/>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6" name="Freeform 1004">
                <a:extLst>
                  <a:ext uri="{FF2B5EF4-FFF2-40B4-BE49-F238E27FC236}">
                    <a16:creationId xmlns:a16="http://schemas.microsoft.com/office/drawing/2014/main" id="{0AB7233D-CE7A-42B5-9363-28B2CF23D258}"/>
                  </a:ext>
                </a:extLst>
              </p:cNvPr>
              <p:cNvSpPr>
                <a:spLocks/>
              </p:cNvSpPr>
              <p:nvPr/>
            </p:nvSpPr>
            <p:spPr bwMode="auto">
              <a:xfrm>
                <a:off x="461110" y="4132568"/>
                <a:ext cx="53975" cy="55562"/>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5" y="0"/>
                      <a:pt x="20" y="4"/>
                      <a:pt x="20" y="10"/>
                    </a:cubicBezTo>
                    <a:cubicBezTo>
                      <a:pt x="20" y="16"/>
                      <a:pt x="16" y="20"/>
                      <a:pt x="10" y="20"/>
                    </a:cubicBezTo>
                    <a:cubicBezTo>
                      <a:pt x="4" y="20"/>
                      <a:pt x="0" y="16"/>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7" name="Freeform 1005">
                <a:extLst>
                  <a:ext uri="{FF2B5EF4-FFF2-40B4-BE49-F238E27FC236}">
                    <a16:creationId xmlns:a16="http://schemas.microsoft.com/office/drawing/2014/main" id="{FA3D7B4D-E926-474F-AB15-C475069BA226}"/>
                  </a:ext>
                </a:extLst>
              </p:cNvPr>
              <p:cNvSpPr>
                <a:spLocks/>
              </p:cNvSpPr>
              <p:nvPr/>
            </p:nvSpPr>
            <p:spPr bwMode="auto">
              <a:xfrm>
                <a:off x="-2944078" y="4132568"/>
                <a:ext cx="55562" cy="55562"/>
              </a:xfrm>
              <a:custGeom>
                <a:avLst/>
                <a:gdLst>
                  <a:gd name="T0" fmla="*/ 20 w 20"/>
                  <a:gd name="T1" fmla="*/ 10 h 20"/>
                  <a:gd name="T2" fmla="*/ 11 w 20"/>
                  <a:gd name="T3" fmla="*/ 20 h 20"/>
                  <a:gd name="T4" fmla="*/ 0 w 20"/>
                  <a:gd name="T5" fmla="*/ 10 h 20"/>
                  <a:gd name="T6" fmla="*/ 10 w 20"/>
                  <a:gd name="T7" fmla="*/ 0 h 20"/>
                  <a:gd name="T8" fmla="*/ 20 w 20"/>
                  <a:gd name="T9" fmla="*/ 10 h 20"/>
                </a:gdLst>
                <a:ahLst/>
                <a:cxnLst>
                  <a:cxn ang="0">
                    <a:pos x="T0" y="T1"/>
                  </a:cxn>
                  <a:cxn ang="0">
                    <a:pos x="T2" y="T3"/>
                  </a:cxn>
                  <a:cxn ang="0">
                    <a:pos x="T4" y="T5"/>
                  </a:cxn>
                  <a:cxn ang="0">
                    <a:pos x="T6" y="T7"/>
                  </a:cxn>
                  <a:cxn ang="0">
                    <a:pos x="T8" y="T9"/>
                  </a:cxn>
                </a:cxnLst>
                <a:rect l="0" t="0" r="r" b="b"/>
                <a:pathLst>
                  <a:path w="20" h="20">
                    <a:moveTo>
                      <a:pt x="20" y="10"/>
                    </a:moveTo>
                    <a:cubicBezTo>
                      <a:pt x="20" y="15"/>
                      <a:pt x="16" y="20"/>
                      <a:pt x="11" y="20"/>
                    </a:cubicBezTo>
                    <a:cubicBezTo>
                      <a:pt x="5" y="20"/>
                      <a:pt x="0" y="16"/>
                      <a:pt x="0" y="10"/>
                    </a:cubicBezTo>
                    <a:cubicBezTo>
                      <a:pt x="0" y="5"/>
                      <a:pt x="5" y="0"/>
                      <a:pt x="10" y="0"/>
                    </a:cubicBezTo>
                    <a:cubicBezTo>
                      <a:pt x="16" y="0"/>
                      <a:pt x="20" y="4"/>
                      <a:pt x="2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8" name="Freeform 1006">
                <a:extLst>
                  <a:ext uri="{FF2B5EF4-FFF2-40B4-BE49-F238E27FC236}">
                    <a16:creationId xmlns:a16="http://schemas.microsoft.com/office/drawing/2014/main" id="{1A6A5EC7-9338-4C96-8310-E52AD28C80BD}"/>
                  </a:ext>
                </a:extLst>
              </p:cNvPr>
              <p:cNvSpPr>
                <a:spLocks/>
              </p:cNvSpPr>
              <p:nvPr/>
            </p:nvSpPr>
            <p:spPr bwMode="auto">
              <a:xfrm>
                <a:off x="-3158390" y="3918256"/>
                <a:ext cx="55562" cy="55562"/>
              </a:xfrm>
              <a:custGeom>
                <a:avLst/>
                <a:gdLst>
                  <a:gd name="T0" fmla="*/ 10 w 20"/>
                  <a:gd name="T1" fmla="*/ 0 h 20"/>
                  <a:gd name="T2" fmla="*/ 20 w 20"/>
                  <a:gd name="T3" fmla="*/ 9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5" y="0"/>
                      <a:pt x="20" y="4"/>
                      <a:pt x="20" y="9"/>
                    </a:cubicBezTo>
                    <a:cubicBezTo>
                      <a:pt x="20" y="15"/>
                      <a:pt x="16" y="20"/>
                      <a:pt x="10" y="20"/>
                    </a:cubicBezTo>
                    <a:cubicBezTo>
                      <a:pt x="4" y="20"/>
                      <a:pt x="0" y="15"/>
                      <a:pt x="0" y="10"/>
                    </a:cubicBezTo>
                    <a:cubicBezTo>
                      <a:pt x="0" y="4"/>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9" name="Freeform 1007">
                <a:extLst>
                  <a:ext uri="{FF2B5EF4-FFF2-40B4-BE49-F238E27FC236}">
                    <a16:creationId xmlns:a16="http://schemas.microsoft.com/office/drawing/2014/main" id="{8FA4DD1C-2FFD-4A35-9F62-884C7EC30633}"/>
                  </a:ext>
                </a:extLst>
              </p:cNvPr>
              <p:cNvSpPr>
                <a:spLocks/>
              </p:cNvSpPr>
              <p:nvPr/>
            </p:nvSpPr>
            <p:spPr bwMode="auto">
              <a:xfrm>
                <a:off x="-1240690" y="-345769"/>
                <a:ext cx="55562" cy="55562"/>
              </a:xfrm>
              <a:custGeom>
                <a:avLst/>
                <a:gdLst>
                  <a:gd name="T0" fmla="*/ 20 w 20"/>
                  <a:gd name="T1" fmla="*/ 10 h 20"/>
                  <a:gd name="T2" fmla="*/ 11 w 20"/>
                  <a:gd name="T3" fmla="*/ 20 h 20"/>
                  <a:gd name="T4" fmla="*/ 0 w 20"/>
                  <a:gd name="T5" fmla="*/ 10 h 20"/>
                  <a:gd name="T6" fmla="*/ 10 w 20"/>
                  <a:gd name="T7" fmla="*/ 0 h 20"/>
                  <a:gd name="T8" fmla="*/ 20 w 20"/>
                  <a:gd name="T9" fmla="*/ 10 h 20"/>
                </a:gdLst>
                <a:ahLst/>
                <a:cxnLst>
                  <a:cxn ang="0">
                    <a:pos x="T0" y="T1"/>
                  </a:cxn>
                  <a:cxn ang="0">
                    <a:pos x="T2" y="T3"/>
                  </a:cxn>
                  <a:cxn ang="0">
                    <a:pos x="T4" y="T5"/>
                  </a:cxn>
                  <a:cxn ang="0">
                    <a:pos x="T6" y="T7"/>
                  </a:cxn>
                  <a:cxn ang="0">
                    <a:pos x="T8" y="T9"/>
                  </a:cxn>
                </a:cxnLst>
                <a:rect l="0" t="0" r="r" b="b"/>
                <a:pathLst>
                  <a:path w="20" h="20">
                    <a:moveTo>
                      <a:pt x="20" y="10"/>
                    </a:moveTo>
                    <a:cubicBezTo>
                      <a:pt x="20" y="15"/>
                      <a:pt x="16" y="20"/>
                      <a:pt x="11" y="20"/>
                    </a:cubicBezTo>
                    <a:cubicBezTo>
                      <a:pt x="5" y="20"/>
                      <a:pt x="0" y="16"/>
                      <a:pt x="0" y="10"/>
                    </a:cubicBezTo>
                    <a:cubicBezTo>
                      <a:pt x="0" y="4"/>
                      <a:pt x="4" y="0"/>
                      <a:pt x="10" y="0"/>
                    </a:cubicBezTo>
                    <a:cubicBezTo>
                      <a:pt x="16" y="0"/>
                      <a:pt x="20" y="4"/>
                      <a:pt x="2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0" name="Freeform 1008">
                <a:extLst>
                  <a:ext uri="{FF2B5EF4-FFF2-40B4-BE49-F238E27FC236}">
                    <a16:creationId xmlns:a16="http://schemas.microsoft.com/office/drawing/2014/main" id="{360CDD8C-5A26-4B2A-8268-E3B4E5DC04D3}"/>
                  </a:ext>
                </a:extLst>
              </p:cNvPr>
              <p:cNvSpPr>
                <a:spLocks/>
              </p:cNvSpPr>
              <p:nvPr/>
            </p:nvSpPr>
            <p:spPr bwMode="auto">
              <a:xfrm>
                <a:off x="1308835" y="2427593"/>
                <a:ext cx="55562" cy="55562"/>
              </a:xfrm>
              <a:custGeom>
                <a:avLst/>
                <a:gdLst>
                  <a:gd name="T0" fmla="*/ 10 w 20"/>
                  <a:gd name="T1" fmla="*/ 1 h 20"/>
                  <a:gd name="T2" fmla="*/ 20 w 20"/>
                  <a:gd name="T3" fmla="*/ 10 h 20"/>
                  <a:gd name="T4" fmla="*/ 10 w 20"/>
                  <a:gd name="T5" fmla="*/ 20 h 20"/>
                  <a:gd name="T6" fmla="*/ 0 w 20"/>
                  <a:gd name="T7" fmla="*/ 11 h 20"/>
                  <a:gd name="T8" fmla="*/ 10 w 20"/>
                  <a:gd name="T9" fmla="*/ 1 h 20"/>
                </a:gdLst>
                <a:ahLst/>
                <a:cxnLst>
                  <a:cxn ang="0">
                    <a:pos x="T0" y="T1"/>
                  </a:cxn>
                  <a:cxn ang="0">
                    <a:pos x="T2" y="T3"/>
                  </a:cxn>
                  <a:cxn ang="0">
                    <a:pos x="T4" y="T5"/>
                  </a:cxn>
                  <a:cxn ang="0">
                    <a:pos x="T6" y="T7"/>
                  </a:cxn>
                  <a:cxn ang="0">
                    <a:pos x="T8" y="T9"/>
                  </a:cxn>
                </a:cxnLst>
                <a:rect l="0" t="0" r="r" b="b"/>
                <a:pathLst>
                  <a:path w="20" h="20">
                    <a:moveTo>
                      <a:pt x="10" y="1"/>
                    </a:moveTo>
                    <a:cubicBezTo>
                      <a:pt x="16" y="0"/>
                      <a:pt x="20" y="4"/>
                      <a:pt x="20" y="10"/>
                    </a:cubicBezTo>
                    <a:cubicBezTo>
                      <a:pt x="20" y="16"/>
                      <a:pt x="16" y="20"/>
                      <a:pt x="10" y="20"/>
                    </a:cubicBezTo>
                    <a:cubicBezTo>
                      <a:pt x="4" y="20"/>
                      <a:pt x="0" y="16"/>
                      <a:pt x="0" y="11"/>
                    </a:cubicBezTo>
                    <a:cubicBezTo>
                      <a:pt x="0" y="5"/>
                      <a:pt x="4" y="1"/>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1" name="Freeform 1009">
                <a:extLst>
                  <a:ext uri="{FF2B5EF4-FFF2-40B4-BE49-F238E27FC236}">
                    <a16:creationId xmlns:a16="http://schemas.microsoft.com/office/drawing/2014/main" id="{722EAC4D-3335-42F6-AD54-893F513C9412}"/>
                  </a:ext>
                </a:extLst>
              </p:cNvPr>
              <p:cNvSpPr>
                <a:spLocks/>
              </p:cNvSpPr>
              <p:nvPr/>
            </p:nvSpPr>
            <p:spPr bwMode="auto">
              <a:xfrm>
                <a:off x="-1455003" y="4772331"/>
                <a:ext cx="55562" cy="58737"/>
              </a:xfrm>
              <a:custGeom>
                <a:avLst/>
                <a:gdLst>
                  <a:gd name="T0" fmla="*/ 20 w 20"/>
                  <a:gd name="T1" fmla="*/ 11 h 21"/>
                  <a:gd name="T2" fmla="*/ 9 w 20"/>
                  <a:gd name="T3" fmla="*/ 21 h 21"/>
                  <a:gd name="T4" fmla="*/ 0 w 20"/>
                  <a:gd name="T5" fmla="*/ 10 h 21"/>
                  <a:gd name="T6" fmla="*/ 10 w 20"/>
                  <a:gd name="T7" fmla="*/ 0 h 21"/>
                  <a:gd name="T8" fmla="*/ 20 w 20"/>
                  <a:gd name="T9" fmla="*/ 11 h 21"/>
                </a:gdLst>
                <a:ahLst/>
                <a:cxnLst>
                  <a:cxn ang="0">
                    <a:pos x="T0" y="T1"/>
                  </a:cxn>
                  <a:cxn ang="0">
                    <a:pos x="T2" y="T3"/>
                  </a:cxn>
                  <a:cxn ang="0">
                    <a:pos x="T4" y="T5"/>
                  </a:cxn>
                  <a:cxn ang="0">
                    <a:pos x="T6" y="T7"/>
                  </a:cxn>
                  <a:cxn ang="0">
                    <a:pos x="T8" y="T9"/>
                  </a:cxn>
                </a:cxnLst>
                <a:rect l="0" t="0" r="r" b="b"/>
                <a:pathLst>
                  <a:path w="20" h="21">
                    <a:moveTo>
                      <a:pt x="20" y="11"/>
                    </a:moveTo>
                    <a:cubicBezTo>
                      <a:pt x="20" y="16"/>
                      <a:pt x="15" y="21"/>
                      <a:pt x="9" y="21"/>
                    </a:cubicBezTo>
                    <a:cubicBezTo>
                      <a:pt x="4" y="20"/>
                      <a:pt x="0" y="16"/>
                      <a:pt x="0" y="10"/>
                    </a:cubicBezTo>
                    <a:cubicBezTo>
                      <a:pt x="0" y="5"/>
                      <a:pt x="5" y="0"/>
                      <a:pt x="10" y="0"/>
                    </a:cubicBezTo>
                    <a:cubicBezTo>
                      <a:pt x="16" y="1"/>
                      <a:pt x="20" y="5"/>
                      <a:pt x="2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2" name="Freeform 1010">
                <a:extLst>
                  <a:ext uri="{FF2B5EF4-FFF2-40B4-BE49-F238E27FC236}">
                    <a16:creationId xmlns:a16="http://schemas.microsoft.com/office/drawing/2014/main" id="{1527789D-928B-4AE0-A1F0-78D0D6B3E1DC}"/>
                  </a:ext>
                </a:extLst>
              </p:cNvPr>
              <p:cNvSpPr>
                <a:spLocks/>
              </p:cNvSpPr>
              <p:nvPr/>
            </p:nvSpPr>
            <p:spPr bwMode="auto">
              <a:xfrm>
                <a:off x="-1029553" y="4772331"/>
                <a:ext cx="55562" cy="58737"/>
              </a:xfrm>
              <a:custGeom>
                <a:avLst/>
                <a:gdLst>
                  <a:gd name="T0" fmla="*/ 10 w 20"/>
                  <a:gd name="T1" fmla="*/ 21 h 21"/>
                  <a:gd name="T2" fmla="*/ 0 w 20"/>
                  <a:gd name="T3" fmla="*/ 10 h 21"/>
                  <a:gd name="T4" fmla="*/ 10 w 20"/>
                  <a:gd name="T5" fmla="*/ 0 h 21"/>
                  <a:gd name="T6" fmla="*/ 20 w 20"/>
                  <a:gd name="T7" fmla="*/ 11 h 21"/>
                  <a:gd name="T8" fmla="*/ 10 w 20"/>
                  <a:gd name="T9" fmla="*/ 21 h 21"/>
                </a:gdLst>
                <a:ahLst/>
                <a:cxnLst>
                  <a:cxn ang="0">
                    <a:pos x="T0" y="T1"/>
                  </a:cxn>
                  <a:cxn ang="0">
                    <a:pos x="T2" y="T3"/>
                  </a:cxn>
                  <a:cxn ang="0">
                    <a:pos x="T4" y="T5"/>
                  </a:cxn>
                  <a:cxn ang="0">
                    <a:pos x="T6" y="T7"/>
                  </a:cxn>
                  <a:cxn ang="0">
                    <a:pos x="T8" y="T9"/>
                  </a:cxn>
                </a:cxnLst>
                <a:rect l="0" t="0" r="r" b="b"/>
                <a:pathLst>
                  <a:path w="20" h="21">
                    <a:moveTo>
                      <a:pt x="10" y="21"/>
                    </a:moveTo>
                    <a:cubicBezTo>
                      <a:pt x="4" y="21"/>
                      <a:pt x="0" y="16"/>
                      <a:pt x="0" y="10"/>
                    </a:cubicBezTo>
                    <a:cubicBezTo>
                      <a:pt x="0" y="5"/>
                      <a:pt x="5" y="0"/>
                      <a:pt x="10" y="0"/>
                    </a:cubicBezTo>
                    <a:cubicBezTo>
                      <a:pt x="16" y="1"/>
                      <a:pt x="20" y="5"/>
                      <a:pt x="20" y="11"/>
                    </a:cubicBezTo>
                    <a:cubicBezTo>
                      <a:pt x="20" y="16"/>
                      <a:pt x="16" y="21"/>
                      <a:pt x="10"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3" name="Freeform 1011">
                <a:extLst>
                  <a:ext uri="{FF2B5EF4-FFF2-40B4-BE49-F238E27FC236}">
                    <a16:creationId xmlns:a16="http://schemas.microsoft.com/office/drawing/2014/main" id="{28F3828C-DC69-4E5B-9127-0CE28CDF2CF7}"/>
                  </a:ext>
                </a:extLst>
              </p:cNvPr>
              <p:cNvSpPr>
                <a:spLocks/>
              </p:cNvSpPr>
              <p:nvPr/>
            </p:nvSpPr>
            <p:spPr bwMode="auto">
              <a:xfrm>
                <a:off x="673835" y="511481"/>
                <a:ext cx="55562" cy="52387"/>
              </a:xfrm>
              <a:custGeom>
                <a:avLst/>
                <a:gdLst>
                  <a:gd name="T0" fmla="*/ 20 w 20"/>
                  <a:gd name="T1" fmla="*/ 10 h 19"/>
                  <a:gd name="T2" fmla="*/ 10 w 20"/>
                  <a:gd name="T3" fmla="*/ 19 h 19"/>
                  <a:gd name="T4" fmla="*/ 0 w 20"/>
                  <a:gd name="T5" fmla="*/ 9 h 19"/>
                  <a:gd name="T6" fmla="*/ 10 w 20"/>
                  <a:gd name="T7" fmla="*/ 0 h 19"/>
                  <a:gd name="T8" fmla="*/ 20 w 20"/>
                  <a:gd name="T9" fmla="*/ 10 h 19"/>
                </a:gdLst>
                <a:ahLst/>
                <a:cxnLst>
                  <a:cxn ang="0">
                    <a:pos x="T0" y="T1"/>
                  </a:cxn>
                  <a:cxn ang="0">
                    <a:pos x="T2" y="T3"/>
                  </a:cxn>
                  <a:cxn ang="0">
                    <a:pos x="T4" y="T5"/>
                  </a:cxn>
                  <a:cxn ang="0">
                    <a:pos x="T6" y="T7"/>
                  </a:cxn>
                  <a:cxn ang="0">
                    <a:pos x="T8" y="T9"/>
                  </a:cxn>
                </a:cxnLst>
                <a:rect l="0" t="0" r="r" b="b"/>
                <a:pathLst>
                  <a:path w="20" h="19">
                    <a:moveTo>
                      <a:pt x="20" y="10"/>
                    </a:moveTo>
                    <a:cubicBezTo>
                      <a:pt x="20" y="15"/>
                      <a:pt x="15" y="19"/>
                      <a:pt x="10" y="19"/>
                    </a:cubicBezTo>
                    <a:cubicBezTo>
                      <a:pt x="4" y="19"/>
                      <a:pt x="0" y="15"/>
                      <a:pt x="0" y="9"/>
                    </a:cubicBezTo>
                    <a:cubicBezTo>
                      <a:pt x="1" y="4"/>
                      <a:pt x="5" y="0"/>
                      <a:pt x="10" y="0"/>
                    </a:cubicBezTo>
                    <a:cubicBezTo>
                      <a:pt x="16" y="0"/>
                      <a:pt x="20" y="4"/>
                      <a:pt x="2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4" name="Freeform 1012">
                <a:extLst>
                  <a:ext uri="{FF2B5EF4-FFF2-40B4-BE49-F238E27FC236}">
                    <a16:creationId xmlns:a16="http://schemas.microsoft.com/office/drawing/2014/main" id="{E013C2E3-21EA-4209-8766-DDF4751357F5}"/>
                  </a:ext>
                </a:extLst>
              </p:cNvPr>
              <p:cNvSpPr>
                <a:spLocks/>
              </p:cNvSpPr>
              <p:nvPr/>
            </p:nvSpPr>
            <p:spPr bwMode="auto">
              <a:xfrm>
                <a:off x="-3155215" y="508306"/>
                <a:ext cx="55562" cy="52387"/>
              </a:xfrm>
              <a:custGeom>
                <a:avLst/>
                <a:gdLst>
                  <a:gd name="T0" fmla="*/ 20 w 20"/>
                  <a:gd name="T1" fmla="*/ 9 h 19"/>
                  <a:gd name="T2" fmla="*/ 10 w 20"/>
                  <a:gd name="T3" fmla="*/ 19 h 19"/>
                  <a:gd name="T4" fmla="*/ 1 w 20"/>
                  <a:gd name="T5" fmla="*/ 9 h 19"/>
                  <a:gd name="T6" fmla="*/ 10 w 20"/>
                  <a:gd name="T7" fmla="*/ 0 h 19"/>
                  <a:gd name="T8" fmla="*/ 20 w 20"/>
                  <a:gd name="T9" fmla="*/ 9 h 19"/>
                </a:gdLst>
                <a:ahLst/>
                <a:cxnLst>
                  <a:cxn ang="0">
                    <a:pos x="T0" y="T1"/>
                  </a:cxn>
                  <a:cxn ang="0">
                    <a:pos x="T2" y="T3"/>
                  </a:cxn>
                  <a:cxn ang="0">
                    <a:pos x="T4" y="T5"/>
                  </a:cxn>
                  <a:cxn ang="0">
                    <a:pos x="T6" y="T7"/>
                  </a:cxn>
                  <a:cxn ang="0">
                    <a:pos x="T8" y="T9"/>
                  </a:cxn>
                </a:cxnLst>
                <a:rect l="0" t="0" r="r" b="b"/>
                <a:pathLst>
                  <a:path w="20" h="19">
                    <a:moveTo>
                      <a:pt x="20" y="9"/>
                    </a:moveTo>
                    <a:cubicBezTo>
                      <a:pt x="20" y="15"/>
                      <a:pt x="16" y="19"/>
                      <a:pt x="10" y="19"/>
                    </a:cubicBezTo>
                    <a:cubicBezTo>
                      <a:pt x="5" y="19"/>
                      <a:pt x="0" y="14"/>
                      <a:pt x="1" y="9"/>
                    </a:cubicBezTo>
                    <a:cubicBezTo>
                      <a:pt x="1" y="4"/>
                      <a:pt x="5" y="0"/>
                      <a:pt x="10" y="0"/>
                    </a:cubicBezTo>
                    <a:cubicBezTo>
                      <a:pt x="16" y="0"/>
                      <a:pt x="20" y="4"/>
                      <a:pt x="20"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5" name="Freeform 1013">
                <a:extLst>
                  <a:ext uri="{FF2B5EF4-FFF2-40B4-BE49-F238E27FC236}">
                    <a16:creationId xmlns:a16="http://schemas.microsoft.com/office/drawing/2014/main" id="{B8C99D0F-9A8C-4FD6-9C9B-9CE4C755FA42}"/>
                  </a:ext>
                </a:extLst>
              </p:cNvPr>
              <p:cNvSpPr>
                <a:spLocks/>
              </p:cNvSpPr>
              <p:nvPr/>
            </p:nvSpPr>
            <p:spPr bwMode="auto">
              <a:xfrm>
                <a:off x="-3582253" y="3281668"/>
                <a:ext cx="55562" cy="55562"/>
              </a:xfrm>
              <a:custGeom>
                <a:avLst/>
                <a:gdLst>
                  <a:gd name="T0" fmla="*/ 10 w 20"/>
                  <a:gd name="T1" fmla="*/ 0 h 20"/>
                  <a:gd name="T2" fmla="*/ 19 w 20"/>
                  <a:gd name="T3" fmla="*/ 10 h 20"/>
                  <a:gd name="T4" fmla="*/ 9 w 20"/>
                  <a:gd name="T5" fmla="*/ 19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6" y="0"/>
                      <a:pt x="20" y="5"/>
                      <a:pt x="19" y="10"/>
                    </a:cubicBezTo>
                    <a:cubicBezTo>
                      <a:pt x="19" y="16"/>
                      <a:pt x="15" y="20"/>
                      <a:pt x="9" y="19"/>
                    </a:cubicBezTo>
                    <a:cubicBezTo>
                      <a:pt x="4" y="19"/>
                      <a:pt x="0" y="15"/>
                      <a:pt x="0" y="10"/>
                    </a:cubicBezTo>
                    <a:cubicBezTo>
                      <a:pt x="0" y="4"/>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6" name="Freeform 1014">
                <a:extLst>
                  <a:ext uri="{FF2B5EF4-FFF2-40B4-BE49-F238E27FC236}">
                    <a16:creationId xmlns:a16="http://schemas.microsoft.com/office/drawing/2014/main" id="{AA713703-C05B-4477-8F2A-D3F83F90CDBD}"/>
                  </a:ext>
                </a:extLst>
              </p:cNvPr>
              <p:cNvSpPr>
                <a:spLocks/>
              </p:cNvSpPr>
              <p:nvPr/>
            </p:nvSpPr>
            <p:spPr bwMode="auto">
              <a:xfrm>
                <a:off x="1099285" y="3281668"/>
                <a:ext cx="53975" cy="55562"/>
              </a:xfrm>
              <a:custGeom>
                <a:avLst/>
                <a:gdLst>
                  <a:gd name="T0" fmla="*/ 20 w 20"/>
                  <a:gd name="T1" fmla="*/ 10 h 20"/>
                  <a:gd name="T2" fmla="*/ 10 w 20"/>
                  <a:gd name="T3" fmla="*/ 19 h 20"/>
                  <a:gd name="T4" fmla="*/ 1 w 20"/>
                  <a:gd name="T5" fmla="*/ 10 h 20"/>
                  <a:gd name="T6" fmla="*/ 10 w 20"/>
                  <a:gd name="T7" fmla="*/ 0 h 20"/>
                  <a:gd name="T8" fmla="*/ 20 w 20"/>
                  <a:gd name="T9" fmla="*/ 10 h 20"/>
                </a:gdLst>
                <a:ahLst/>
                <a:cxnLst>
                  <a:cxn ang="0">
                    <a:pos x="T0" y="T1"/>
                  </a:cxn>
                  <a:cxn ang="0">
                    <a:pos x="T2" y="T3"/>
                  </a:cxn>
                  <a:cxn ang="0">
                    <a:pos x="T4" y="T5"/>
                  </a:cxn>
                  <a:cxn ang="0">
                    <a:pos x="T6" y="T7"/>
                  </a:cxn>
                  <a:cxn ang="0">
                    <a:pos x="T8" y="T9"/>
                  </a:cxn>
                </a:cxnLst>
                <a:rect l="0" t="0" r="r" b="b"/>
                <a:pathLst>
                  <a:path w="20" h="20">
                    <a:moveTo>
                      <a:pt x="20" y="10"/>
                    </a:moveTo>
                    <a:cubicBezTo>
                      <a:pt x="20" y="15"/>
                      <a:pt x="16" y="20"/>
                      <a:pt x="10" y="19"/>
                    </a:cubicBezTo>
                    <a:cubicBezTo>
                      <a:pt x="5" y="19"/>
                      <a:pt x="0" y="15"/>
                      <a:pt x="1" y="10"/>
                    </a:cubicBezTo>
                    <a:cubicBezTo>
                      <a:pt x="1" y="4"/>
                      <a:pt x="5" y="0"/>
                      <a:pt x="10" y="0"/>
                    </a:cubicBezTo>
                    <a:cubicBezTo>
                      <a:pt x="16" y="0"/>
                      <a:pt x="20" y="4"/>
                      <a:pt x="2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7" name="Freeform 1015">
                <a:extLst>
                  <a:ext uri="{FF2B5EF4-FFF2-40B4-BE49-F238E27FC236}">
                    <a16:creationId xmlns:a16="http://schemas.microsoft.com/office/drawing/2014/main" id="{4FFD73A5-D1D7-48F1-A3C2-FA5240D62620}"/>
                  </a:ext>
                </a:extLst>
              </p:cNvPr>
              <p:cNvSpPr>
                <a:spLocks/>
              </p:cNvSpPr>
              <p:nvPr/>
            </p:nvSpPr>
            <p:spPr bwMode="auto">
              <a:xfrm>
                <a:off x="461110" y="297168"/>
                <a:ext cx="53975" cy="52387"/>
              </a:xfrm>
              <a:custGeom>
                <a:avLst/>
                <a:gdLst>
                  <a:gd name="T0" fmla="*/ 19 w 20"/>
                  <a:gd name="T1" fmla="*/ 9 h 19"/>
                  <a:gd name="T2" fmla="*/ 10 w 20"/>
                  <a:gd name="T3" fmla="*/ 19 h 19"/>
                  <a:gd name="T4" fmla="*/ 0 w 20"/>
                  <a:gd name="T5" fmla="*/ 10 h 19"/>
                  <a:gd name="T6" fmla="*/ 10 w 20"/>
                  <a:gd name="T7" fmla="*/ 0 h 19"/>
                  <a:gd name="T8" fmla="*/ 19 w 20"/>
                  <a:gd name="T9" fmla="*/ 9 h 19"/>
                </a:gdLst>
                <a:ahLst/>
                <a:cxnLst>
                  <a:cxn ang="0">
                    <a:pos x="T0" y="T1"/>
                  </a:cxn>
                  <a:cxn ang="0">
                    <a:pos x="T2" y="T3"/>
                  </a:cxn>
                  <a:cxn ang="0">
                    <a:pos x="T4" y="T5"/>
                  </a:cxn>
                  <a:cxn ang="0">
                    <a:pos x="T6" y="T7"/>
                  </a:cxn>
                  <a:cxn ang="0">
                    <a:pos x="T8" y="T9"/>
                  </a:cxn>
                </a:cxnLst>
                <a:rect l="0" t="0" r="r" b="b"/>
                <a:pathLst>
                  <a:path w="20" h="19">
                    <a:moveTo>
                      <a:pt x="19" y="9"/>
                    </a:moveTo>
                    <a:cubicBezTo>
                      <a:pt x="20" y="15"/>
                      <a:pt x="15" y="19"/>
                      <a:pt x="10" y="19"/>
                    </a:cubicBezTo>
                    <a:cubicBezTo>
                      <a:pt x="5" y="19"/>
                      <a:pt x="0" y="15"/>
                      <a:pt x="0" y="10"/>
                    </a:cubicBezTo>
                    <a:cubicBezTo>
                      <a:pt x="0" y="4"/>
                      <a:pt x="4" y="0"/>
                      <a:pt x="10" y="0"/>
                    </a:cubicBezTo>
                    <a:cubicBezTo>
                      <a:pt x="15" y="0"/>
                      <a:pt x="19" y="4"/>
                      <a:pt x="1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8" name="Freeform 1016">
                <a:extLst>
                  <a:ext uri="{FF2B5EF4-FFF2-40B4-BE49-F238E27FC236}">
                    <a16:creationId xmlns:a16="http://schemas.microsoft.com/office/drawing/2014/main" id="{327B592A-309F-41AF-A3B9-E040DDB8D3CB}"/>
                  </a:ext>
                </a:extLst>
              </p:cNvPr>
              <p:cNvSpPr>
                <a:spLocks/>
              </p:cNvSpPr>
              <p:nvPr/>
            </p:nvSpPr>
            <p:spPr bwMode="auto">
              <a:xfrm>
                <a:off x="-2940903" y="297168"/>
                <a:ext cx="52387" cy="52387"/>
              </a:xfrm>
              <a:custGeom>
                <a:avLst/>
                <a:gdLst>
                  <a:gd name="T0" fmla="*/ 9 w 19"/>
                  <a:gd name="T1" fmla="*/ 19 h 19"/>
                  <a:gd name="T2" fmla="*/ 0 w 19"/>
                  <a:gd name="T3" fmla="*/ 9 h 19"/>
                  <a:gd name="T4" fmla="*/ 10 w 19"/>
                  <a:gd name="T5" fmla="*/ 0 h 19"/>
                  <a:gd name="T6" fmla="*/ 19 w 19"/>
                  <a:gd name="T7" fmla="*/ 9 h 19"/>
                  <a:gd name="T8" fmla="*/ 9 w 19"/>
                  <a:gd name="T9" fmla="*/ 19 h 19"/>
                </a:gdLst>
                <a:ahLst/>
                <a:cxnLst>
                  <a:cxn ang="0">
                    <a:pos x="T0" y="T1"/>
                  </a:cxn>
                  <a:cxn ang="0">
                    <a:pos x="T2" y="T3"/>
                  </a:cxn>
                  <a:cxn ang="0">
                    <a:pos x="T4" y="T5"/>
                  </a:cxn>
                  <a:cxn ang="0">
                    <a:pos x="T6" y="T7"/>
                  </a:cxn>
                  <a:cxn ang="0">
                    <a:pos x="T8" y="T9"/>
                  </a:cxn>
                </a:cxnLst>
                <a:rect l="0" t="0" r="r" b="b"/>
                <a:pathLst>
                  <a:path w="19" h="19">
                    <a:moveTo>
                      <a:pt x="9" y="19"/>
                    </a:moveTo>
                    <a:cubicBezTo>
                      <a:pt x="4" y="19"/>
                      <a:pt x="0" y="15"/>
                      <a:pt x="0" y="9"/>
                    </a:cubicBezTo>
                    <a:cubicBezTo>
                      <a:pt x="0" y="4"/>
                      <a:pt x="4" y="0"/>
                      <a:pt x="10" y="0"/>
                    </a:cubicBezTo>
                    <a:cubicBezTo>
                      <a:pt x="15" y="0"/>
                      <a:pt x="19" y="4"/>
                      <a:pt x="19" y="9"/>
                    </a:cubicBezTo>
                    <a:cubicBezTo>
                      <a:pt x="19" y="15"/>
                      <a:pt x="15" y="19"/>
                      <a:pt x="9"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9" name="Freeform 1017">
                <a:extLst>
                  <a:ext uri="{FF2B5EF4-FFF2-40B4-BE49-F238E27FC236}">
                    <a16:creationId xmlns:a16="http://schemas.microsoft.com/office/drawing/2014/main" id="{9307A3F6-380E-44AB-AD64-2054FC2D9A51}"/>
                  </a:ext>
                </a:extLst>
              </p:cNvPr>
              <p:cNvSpPr>
                <a:spLocks/>
              </p:cNvSpPr>
              <p:nvPr/>
            </p:nvSpPr>
            <p:spPr bwMode="auto">
              <a:xfrm>
                <a:off x="-1455003" y="-345769"/>
                <a:ext cx="55562" cy="55562"/>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5" y="0"/>
                      <a:pt x="20" y="4"/>
                      <a:pt x="20" y="10"/>
                    </a:cubicBezTo>
                    <a:cubicBezTo>
                      <a:pt x="20" y="15"/>
                      <a:pt x="15" y="20"/>
                      <a:pt x="10" y="20"/>
                    </a:cubicBezTo>
                    <a:cubicBezTo>
                      <a:pt x="5" y="20"/>
                      <a:pt x="1" y="16"/>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0" name="Freeform 1018">
                <a:extLst>
                  <a:ext uri="{FF2B5EF4-FFF2-40B4-BE49-F238E27FC236}">
                    <a16:creationId xmlns:a16="http://schemas.microsoft.com/office/drawing/2014/main" id="{46A02D4A-F951-44C0-BFCA-36840A442343}"/>
                  </a:ext>
                </a:extLst>
              </p:cNvPr>
              <p:cNvSpPr>
                <a:spLocks/>
              </p:cNvSpPr>
              <p:nvPr/>
            </p:nvSpPr>
            <p:spPr bwMode="auto">
              <a:xfrm>
                <a:off x="-3582253" y="1148068"/>
                <a:ext cx="55562" cy="52387"/>
              </a:xfrm>
              <a:custGeom>
                <a:avLst/>
                <a:gdLst>
                  <a:gd name="T0" fmla="*/ 19 w 20"/>
                  <a:gd name="T1" fmla="*/ 10 h 19"/>
                  <a:gd name="T2" fmla="*/ 10 w 20"/>
                  <a:gd name="T3" fmla="*/ 19 h 19"/>
                  <a:gd name="T4" fmla="*/ 0 w 20"/>
                  <a:gd name="T5" fmla="*/ 9 h 19"/>
                  <a:gd name="T6" fmla="*/ 10 w 20"/>
                  <a:gd name="T7" fmla="*/ 0 h 19"/>
                  <a:gd name="T8" fmla="*/ 19 w 20"/>
                  <a:gd name="T9" fmla="*/ 10 h 19"/>
                </a:gdLst>
                <a:ahLst/>
                <a:cxnLst>
                  <a:cxn ang="0">
                    <a:pos x="T0" y="T1"/>
                  </a:cxn>
                  <a:cxn ang="0">
                    <a:pos x="T2" y="T3"/>
                  </a:cxn>
                  <a:cxn ang="0">
                    <a:pos x="T4" y="T5"/>
                  </a:cxn>
                  <a:cxn ang="0">
                    <a:pos x="T6" y="T7"/>
                  </a:cxn>
                  <a:cxn ang="0">
                    <a:pos x="T8" y="T9"/>
                  </a:cxn>
                </a:cxnLst>
                <a:rect l="0" t="0" r="r" b="b"/>
                <a:pathLst>
                  <a:path w="20" h="19">
                    <a:moveTo>
                      <a:pt x="19" y="10"/>
                    </a:moveTo>
                    <a:cubicBezTo>
                      <a:pt x="19" y="15"/>
                      <a:pt x="15" y="19"/>
                      <a:pt x="10" y="19"/>
                    </a:cubicBezTo>
                    <a:cubicBezTo>
                      <a:pt x="4" y="19"/>
                      <a:pt x="0" y="15"/>
                      <a:pt x="0" y="9"/>
                    </a:cubicBezTo>
                    <a:cubicBezTo>
                      <a:pt x="0" y="4"/>
                      <a:pt x="5" y="0"/>
                      <a:pt x="10" y="0"/>
                    </a:cubicBezTo>
                    <a:cubicBezTo>
                      <a:pt x="15" y="0"/>
                      <a:pt x="20" y="4"/>
                      <a:pt x="19"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1" name="Freeform 1019">
                <a:extLst>
                  <a:ext uri="{FF2B5EF4-FFF2-40B4-BE49-F238E27FC236}">
                    <a16:creationId xmlns:a16="http://schemas.microsoft.com/office/drawing/2014/main" id="{AA62D78C-A5AB-4B01-86B2-74C9A90A44DA}"/>
                  </a:ext>
                </a:extLst>
              </p:cNvPr>
              <p:cNvSpPr>
                <a:spLocks/>
              </p:cNvSpPr>
              <p:nvPr/>
            </p:nvSpPr>
            <p:spPr bwMode="auto">
              <a:xfrm>
                <a:off x="-2302728" y="4559606"/>
                <a:ext cx="52387" cy="55562"/>
              </a:xfrm>
              <a:custGeom>
                <a:avLst/>
                <a:gdLst>
                  <a:gd name="T0" fmla="*/ 9 w 19"/>
                  <a:gd name="T1" fmla="*/ 20 h 20"/>
                  <a:gd name="T2" fmla="*/ 0 w 19"/>
                  <a:gd name="T3" fmla="*/ 10 h 20"/>
                  <a:gd name="T4" fmla="*/ 10 w 19"/>
                  <a:gd name="T5" fmla="*/ 1 h 20"/>
                  <a:gd name="T6" fmla="*/ 19 w 19"/>
                  <a:gd name="T7" fmla="*/ 10 h 20"/>
                  <a:gd name="T8" fmla="*/ 9 w 19"/>
                  <a:gd name="T9" fmla="*/ 20 h 20"/>
                </a:gdLst>
                <a:ahLst/>
                <a:cxnLst>
                  <a:cxn ang="0">
                    <a:pos x="T0" y="T1"/>
                  </a:cxn>
                  <a:cxn ang="0">
                    <a:pos x="T2" y="T3"/>
                  </a:cxn>
                  <a:cxn ang="0">
                    <a:pos x="T4" y="T5"/>
                  </a:cxn>
                  <a:cxn ang="0">
                    <a:pos x="T6" y="T7"/>
                  </a:cxn>
                  <a:cxn ang="0">
                    <a:pos x="T8" y="T9"/>
                  </a:cxn>
                </a:cxnLst>
                <a:rect l="0" t="0" r="r" b="b"/>
                <a:pathLst>
                  <a:path w="19" h="20">
                    <a:moveTo>
                      <a:pt x="9" y="20"/>
                    </a:moveTo>
                    <a:cubicBezTo>
                      <a:pt x="4" y="20"/>
                      <a:pt x="0" y="16"/>
                      <a:pt x="0" y="10"/>
                    </a:cubicBezTo>
                    <a:cubicBezTo>
                      <a:pt x="0" y="5"/>
                      <a:pt x="4" y="0"/>
                      <a:pt x="10" y="1"/>
                    </a:cubicBezTo>
                    <a:cubicBezTo>
                      <a:pt x="15" y="1"/>
                      <a:pt x="19" y="5"/>
                      <a:pt x="19" y="10"/>
                    </a:cubicBezTo>
                    <a:cubicBezTo>
                      <a:pt x="19" y="16"/>
                      <a:pt x="15" y="20"/>
                      <a:pt x="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2" name="Freeform 1020">
                <a:extLst>
                  <a:ext uri="{FF2B5EF4-FFF2-40B4-BE49-F238E27FC236}">
                    <a16:creationId xmlns:a16="http://schemas.microsoft.com/office/drawing/2014/main" id="{763E4790-9814-49F8-BA86-D614D73D9F24}"/>
                  </a:ext>
                </a:extLst>
              </p:cNvPr>
              <p:cNvSpPr>
                <a:spLocks/>
              </p:cNvSpPr>
              <p:nvPr/>
            </p:nvSpPr>
            <p:spPr bwMode="auto">
              <a:xfrm>
                <a:off x="-177065" y="4561193"/>
                <a:ext cx="52387" cy="53975"/>
              </a:xfrm>
              <a:custGeom>
                <a:avLst/>
                <a:gdLst>
                  <a:gd name="T0" fmla="*/ 10 w 19"/>
                  <a:gd name="T1" fmla="*/ 0 h 19"/>
                  <a:gd name="T2" fmla="*/ 19 w 19"/>
                  <a:gd name="T3" fmla="*/ 10 h 19"/>
                  <a:gd name="T4" fmla="*/ 9 w 19"/>
                  <a:gd name="T5" fmla="*/ 19 h 19"/>
                  <a:gd name="T6" fmla="*/ 0 w 19"/>
                  <a:gd name="T7" fmla="*/ 9 h 19"/>
                  <a:gd name="T8" fmla="*/ 10 w 19"/>
                  <a:gd name="T9" fmla="*/ 0 h 19"/>
                </a:gdLst>
                <a:ahLst/>
                <a:cxnLst>
                  <a:cxn ang="0">
                    <a:pos x="T0" y="T1"/>
                  </a:cxn>
                  <a:cxn ang="0">
                    <a:pos x="T2" y="T3"/>
                  </a:cxn>
                  <a:cxn ang="0">
                    <a:pos x="T4" y="T5"/>
                  </a:cxn>
                  <a:cxn ang="0">
                    <a:pos x="T6" y="T7"/>
                  </a:cxn>
                  <a:cxn ang="0">
                    <a:pos x="T8" y="T9"/>
                  </a:cxn>
                </a:cxnLst>
                <a:rect l="0" t="0" r="r" b="b"/>
                <a:pathLst>
                  <a:path w="19" h="19">
                    <a:moveTo>
                      <a:pt x="10" y="0"/>
                    </a:moveTo>
                    <a:cubicBezTo>
                      <a:pt x="15" y="0"/>
                      <a:pt x="19" y="4"/>
                      <a:pt x="19" y="10"/>
                    </a:cubicBezTo>
                    <a:cubicBezTo>
                      <a:pt x="19" y="15"/>
                      <a:pt x="15" y="19"/>
                      <a:pt x="9" y="19"/>
                    </a:cubicBezTo>
                    <a:cubicBezTo>
                      <a:pt x="4" y="19"/>
                      <a:pt x="0" y="15"/>
                      <a:pt x="0" y="9"/>
                    </a:cubicBezTo>
                    <a:cubicBezTo>
                      <a:pt x="0" y="4"/>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3" name="Freeform 1021">
                <a:extLst>
                  <a:ext uri="{FF2B5EF4-FFF2-40B4-BE49-F238E27FC236}">
                    <a16:creationId xmlns:a16="http://schemas.microsoft.com/office/drawing/2014/main" id="{4FC3A059-E351-480F-A571-C1EA5D4F891F}"/>
                  </a:ext>
                </a:extLst>
              </p:cNvPr>
              <p:cNvSpPr>
                <a:spLocks/>
              </p:cNvSpPr>
              <p:nvPr/>
            </p:nvSpPr>
            <p:spPr bwMode="auto">
              <a:xfrm>
                <a:off x="1100872" y="1148068"/>
                <a:ext cx="52387" cy="52387"/>
              </a:xfrm>
              <a:custGeom>
                <a:avLst/>
                <a:gdLst>
                  <a:gd name="T0" fmla="*/ 9 w 19"/>
                  <a:gd name="T1" fmla="*/ 0 h 19"/>
                  <a:gd name="T2" fmla="*/ 19 w 19"/>
                  <a:gd name="T3" fmla="*/ 9 h 19"/>
                  <a:gd name="T4" fmla="*/ 10 w 19"/>
                  <a:gd name="T5" fmla="*/ 19 h 19"/>
                  <a:gd name="T6" fmla="*/ 0 w 19"/>
                  <a:gd name="T7" fmla="*/ 10 h 19"/>
                  <a:gd name="T8" fmla="*/ 9 w 19"/>
                  <a:gd name="T9" fmla="*/ 0 h 19"/>
                </a:gdLst>
                <a:ahLst/>
                <a:cxnLst>
                  <a:cxn ang="0">
                    <a:pos x="T0" y="T1"/>
                  </a:cxn>
                  <a:cxn ang="0">
                    <a:pos x="T2" y="T3"/>
                  </a:cxn>
                  <a:cxn ang="0">
                    <a:pos x="T4" y="T5"/>
                  </a:cxn>
                  <a:cxn ang="0">
                    <a:pos x="T6" y="T7"/>
                  </a:cxn>
                  <a:cxn ang="0">
                    <a:pos x="T8" y="T9"/>
                  </a:cxn>
                </a:cxnLst>
                <a:rect l="0" t="0" r="r" b="b"/>
                <a:pathLst>
                  <a:path w="19" h="19">
                    <a:moveTo>
                      <a:pt x="9" y="0"/>
                    </a:moveTo>
                    <a:cubicBezTo>
                      <a:pt x="14" y="0"/>
                      <a:pt x="19" y="4"/>
                      <a:pt x="19" y="9"/>
                    </a:cubicBezTo>
                    <a:cubicBezTo>
                      <a:pt x="19" y="15"/>
                      <a:pt x="15" y="19"/>
                      <a:pt x="10" y="19"/>
                    </a:cubicBezTo>
                    <a:cubicBezTo>
                      <a:pt x="4" y="19"/>
                      <a:pt x="0" y="15"/>
                      <a:pt x="0" y="10"/>
                    </a:cubicBezTo>
                    <a:cubicBezTo>
                      <a:pt x="0" y="4"/>
                      <a:pt x="4"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4" name="Freeform 1022">
                <a:extLst>
                  <a:ext uri="{FF2B5EF4-FFF2-40B4-BE49-F238E27FC236}">
                    <a16:creationId xmlns:a16="http://schemas.microsoft.com/office/drawing/2014/main" id="{1785B872-F0DA-429F-880F-62B04E7871FA}"/>
                  </a:ext>
                </a:extLst>
              </p:cNvPr>
              <p:cNvSpPr>
                <a:spLocks/>
              </p:cNvSpPr>
              <p:nvPr/>
            </p:nvSpPr>
            <p:spPr bwMode="auto">
              <a:xfrm>
                <a:off x="-1029553" y="-345769"/>
                <a:ext cx="55562" cy="55562"/>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6" y="0"/>
                      <a:pt x="20" y="5"/>
                      <a:pt x="20" y="10"/>
                    </a:cubicBezTo>
                    <a:cubicBezTo>
                      <a:pt x="20" y="16"/>
                      <a:pt x="15" y="20"/>
                      <a:pt x="10" y="20"/>
                    </a:cubicBezTo>
                    <a:cubicBezTo>
                      <a:pt x="4" y="19"/>
                      <a:pt x="0" y="15"/>
                      <a:pt x="0" y="10"/>
                    </a:cubicBezTo>
                    <a:cubicBezTo>
                      <a:pt x="1" y="4"/>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5" name="Freeform 1023">
                <a:extLst>
                  <a:ext uri="{FF2B5EF4-FFF2-40B4-BE49-F238E27FC236}">
                    <a16:creationId xmlns:a16="http://schemas.microsoft.com/office/drawing/2014/main" id="{D543839E-C130-4ECF-BCC4-D264E98872C9}"/>
                  </a:ext>
                </a:extLst>
              </p:cNvPr>
              <p:cNvSpPr>
                <a:spLocks/>
              </p:cNvSpPr>
              <p:nvPr/>
            </p:nvSpPr>
            <p:spPr bwMode="auto">
              <a:xfrm>
                <a:off x="-2302728" y="-129869"/>
                <a:ext cx="52387" cy="53975"/>
              </a:xfrm>
              <a:custGeom>
                <a:avLst/>
                <a:gdLst>
                  <a:gd name="T0" fmla="*/ 19 w 19"/>
                  <a:gd name="T1" fmla="*/ 9 h 19"/>
                  <a:gd name="T2" fmla="*/ 10 w 19"/>
                  <a:gd name="T3" fmla="*/ 19 h 19"/>
                  <a:gd name="T4" fmla="*/ 0 w 19"/>
                  <a:gd name="T5" fmla="*/ 9 h 19"/>
                  <a:gd name="T6" fmla="*/ 10 w 19"/>
                  <a:gd name="T7" fmla="*/ 0 h 19"/>
                  <a:gd name="T8" fmla="*/ 19 w 19"/>
                  <a:gd name="T9" fmla="*/ 9 h 19"/>
                </a:gdLst>
                <a:ahLst/>
                <a:cxnLst>
                  <a:cxn ang="0">
                    <a:pos x="T0" y="T1"/>
                  </a:cxn>
                  <a:cxn ang="0">
                    <a:pos x="T2" y="T3"/>
                  </a:cxn>
                  <a:cxn ang="0">
                    <a:pos x="T4" y="T5"/>
                  </a:cxn>
                  <a:cxn ang="0">
                    <a:pos x="T6" y="T7"/>
                  </a:cxn>
                  <a:cxn ang="0">
                    <a:pos x="T8" y="T9"/>
                  </a:cxn>
                </a:cxnLst>
                <a:rect l="0" t="0" r="r" b="b"/>
                <a:pathLst>
                  <a:path w="19" h="19">
                    <a:moveTo>
                      <a:pt x="19" y="9"/>
                    </a:moveTo>
                    <a:cubicBezTo>
                      <a:pt x="19" y="14"/>
                      <a:pt x="15" y="18"/>
                      <a:pt x="10" y="19"/>
                    </a:cubicBezTo>
                    <a:cubicBezTo>
                      <a:pt x="5" y="19"/>
                      <a:pt x="0" y="15"/>
                      <a:pt x="0" y="9"/>
                    </a:cubicBezTo>
                    <a:cubicBezTo>
                      <a:pt x="0" y="4"/>
                      <a:pt x="4" y="0"/>
                      <a:pt x="10" y="0"/>
                    </a:cubicBezTo>
                    <a:cubicBezTo>
                      <a:pt x="15" y="0"/>
                      <a:pt x="19" y="4"/>
                      <a:pt x="1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6" name="Freeform 1024">
                <a:extLst>
                  <a:ext uri="{FF2B5EF4-FFF2-40B4-BE49-F238E27FC236}">
                    <a16:creationId xmlns:a16="http://schemas.microsoft.com/office/drawing/2014/main" id="{2049A788-265A-45F2-B994-6042EA1600A7}"/>
                  </a:ext>
                </a:extLst>
              </p:cNvPr>
              <p:cNvSpPr>
                <a:spLocks/>
              </p:cNvSpPr>
              <p:nvPr/>
            </p:nvSpPr>
            <p:spPr bwMode="auto">
              <a:xfrm>
                <a:off x="-175478" y="-129869"/>
                <a:ext cx="52387" cy="53975"/>
              </a:xfrm>
              <a:custGeom>
                <a:avLst/>
                <a:gdLst>
                  <a:gd name="T0" fmla="*/ 10 w 19"/>
                  <a:gd name="T1" fmla="*/ 19 h 19"/>
                  <a:gd name="T2" fmla="*/ 0 w 19"/>
                  <a:gd name="T3" fmla="*/ 9 h 19"/>
                  <a:gd name="T4" fmla="*/ 10 w 19"/>
                  <a:gd name="T5" fmla="*/ 0 h 19"/>
                  <a:gd name="T6" fmla="*/ 19 w 19"/>
                  <a:gd name="T7" fmla="*/ 9 h 19"/>
                  <a:gd name="T8" fmla="*/ 10 w 19"/>
                  <a:gd name="T9" fmla="*/ 19 h 19"/>
                </a:gdLst>
                <a:ahLst/>
                <a:cxnLst>
                  <a:cxn ang="0">
                    <a:pos x="T0" y="T1"/>
                  </a:cxn>
                  <a:cxn ang="0">
                    <a:pos x="T2" y="T3"/>
                  </a:cxn>
                  <a:cxn ang="0">
                    <a:pos x="T4" y="T5"/>
                  </a:cxn>
                  <a:cxn ang="0">
                    <a:pos x="T6" y="T7"/>
                  </a:cxn>
                  <a:cxn ang="0">
                    <a:pos x="T8" y="T9"/>
                  </a:cxn>
                </a:cxnLst>
                <a:rect l="0" t="0" r="r" b="b"/>
                <a:pathLst>
                  <a:path w="19" h="19">
                    <a:moveTo>
                      <a:pt x="10" y="19"/>
                    </a:moveTo>
                    <a:cubicBezTo>
                      <a:pt x="5" y="19"/>
                      <a:pt x="0" y="14"/>
                      <a:pt x="0" y="9"/>
                    </a:cubicBezTo>
                    <a:cubicBezTo>
                      <a:pt x="0" y="4"/>
                      <a:pt x="5" y="0"/>
                      <a:pt x="10" y="0"/>
                    </a:cubicBezTo>
                    <a:cubicBezTo>
                      <a:pt x="15" y="0"/>
                      <a:pt x="19" y="4"/>
                      <a:pt x="19" y="9"/>
                    </a:cubicBezTo>
                    <a:cubicBezTo>
                      <a:pt x="19" y="15"/>
                      <a:pt x="15" y="19"/>
                      <a:pt x="1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7" name="Freeform 1025">
                <a:extLst>
                  <a:ext uri="{FF2B5EF4-FFF2-40B4-BE49-F238E27FC236}">
                    <a16:creationId xmlns:a16="http://schemas.microsoft.com/office/drawing/2014/main" id="{B2B0B8C5-4B3E-4828-A892-DE771A286A82}"/>
                  </a:ext>
                </a:extLst>
              </p:cNvPr>
              <p:cNvSpPr>
                <a:spLocks/>
              </p:cNvSpPr>
              <p:nvPr/>
            </p:nvSpPr>
            <p:spPr bwMode="auto">
              <a:xfrm>
                <a:off x="-813653" y="4775506"/>
                <a:ext cx="52387" cy="53975"/>
              </a:xfrm>
              <a:custGeom>
                <a:avLst/>
                <a:gdLst>
                  <a:gd name="T0" fmla="*/ 10 w 19"/>
                  <a:gd name="T1" fmla="*/ 19 h 19"/>
                  <a:gd name="T2" fmla="*/ 0 w 19"/>
                  <a:gd name="T3" fmla="*/ 10 h 19"/>
                  <a:gd name="T4" fmla="*/ 10 w 19"/>
                  <a:gd name="T5" fmla="*/ 0 h 19"/>
                  <a:gd name="T6" fmla="*/ 19 w 19"/>
                  <a:gd name="T7" fmla="*/ 9 h 19"/>
                  <a:gd name="T8" fmla="*/ 10 w 19"/>
                  <a:gd name="T9" fmla="*/ 19 h 19"/>
                </a:gdLst>
                <a:ahLst/>
                <a:cxnLst>
                  <a:cxn ang="0">
                    <a:pos x="T0" y="T1"/>
                  </a:cxn>
                  <a:cxn ang="0">
                    <a:pos x="T2" y="T3"/>
                  </a:cxn>
                  <a:cxn ang="0">
                    <a:pos x="T4" y="T5"/>
                  </a:cxn>
                  <a:cxn ang="0">
                    <a:pos x="T6" y="T7"/>
                  </a:cxn>
                  <a:cxn ang="0">
                    <a:pos x="T8" y="T9"/>
                  </a:cxn>
                </a:cxnLst>
                <a:rect l="0" t="0" r="r" b="b"/>
                <a:pathLst>
                  <a:path w="19" h="19">
                    <a:moveTo>
                      <a:pt x="10" y="19"/>
                    </a:moveTo>
                    <a:cubicBezTo>
                      <a:pt x="5" y="19"/>
                      <a:pt x="0" y="15"/>
                      <a:pt x="0" y="10"/>
                    </a:cubicBezTo>
                    <a:cubicBezTo>
                      <a:pt x="0" y="4"/>
                      <a:pt x="4" y="0"/>
                      <a:pt x="10" y="0"/>
                    </a:cubicBezTo>
                    <a:cubicBezTo>
                      <a:pt x="14" y="0"/>
                      <a:pt x="19" y="4"/>
                      <a:pt x="19" y="9"/>
                    </a:cubicBezTo>
                    <a:cubicBezTo>
                      <a:pt x="19" y="14"/>
                      <a:pt x="15" y="19"/>
                      <a:pt x="1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8" name="Freeform 1026">
                <a:extLst>
                  <a:ext uri="{FF2B5EF4-FFF2-40B4-BE49-F238E27FC236}">
                    <a16:creationId xmlns:a16="http://schemas.microsoft.com/office/drawing/2014/main" id="{1AD5D06E-738C-4E4C-B049-E9CAF703D4C2}"/>
                  </a:ext>
                </a:extLst>
              </p:cNvPr>
              <p:cNvSpPr>
                <a:spLocks/>
              </p:cNvSpPr>
              <p:nvPr/>
            </p:nvSpPr>
            <p:spPr bwMode="auto">
              <a:xfrm>
                <a:off x="-1667728" y="4775506"/>
                <a:ext cx="52387" cy="53975"/>
              </a:xfrm>
              <a:custGeom>
                <a:avLst/>
                <a:gdLst>
                  <a:gd name="T0" fmla="*/ 10 w 19"/>
                  <a:gd name="T1" fmla="*/ 0 h 19"/>
                  <a:gd name="T2" fmla="*/ 19 w 19"/>
                  <a:gd name="T3" fmla="*/ 9 h 19"/>
                  <a:gd name="T4" fmla="*/ 10 w 19"/>
                  <a:gd name="T5" fmla="*/ 19 h 19"/>
                  <a:gd name="T6" fmla="*/ 0 w 19"/>
                  <a:gd name="T7" fmla="*/ 10 h 19"/>
                  <a:gd name="T8" fmla="*/ 10 w 19"/>
                  <a:gd name="T9" fmla="*/ 0 h 19"/>
                </a:gdLst>
                <a:ahLst/>
                <a:cxnLst>
                  <a:cxn ang="0">
                    <a:pos x="T0" y="T1"/>
                  </a:cxn>
                  <a:cxn ang="0">
                    <a:pos x="T2" y="T3"/>
                  </a:cxn>
                  <a:cxn ang="0">
                    <a:pos x="T4" y="T5"/>
                  </a:cxn>
                  <a:cxn ang="0">
                    <a:pos x="T6" y="T7"/>
                  </a:cxn>
                  <a:cxn ang="0">
                    <a:pos x="T8" y="T9"/>
                  </a:cxn>
                </a:cxnLst>
                <a:rect l="0" t="0" r="r" b="b"/>
                <a:pathLst>
                  <a:path w="19" h="19">
                    <a:moveTo>
                      <a:pt x="10" y="0"/>
                    </a:moveTo>
                    <a:cubicBezTo>
                      <a:pt x="15" y="0"/>
                      <a:pt x="19" y="4"/>
                      <a:pt x="19" y="9"/>
                    </a:cubicBezTo>
                    <a:cubicBezTo>
                      <a:pt x="19" y="15"/>
                      <a:pt x="15" y="19"/>
                      <a:pt x="10" y="19"/>
                    </a:cubicBezTo>
                    <a:cubicBezTo>
                      <a:pt x="5" y="19"/>
                      <a:pt x="1" y="15"/>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9" name="Freeform 1027">
                <a:extLst>
                  <a:ext uri="{FF2B5EF4-FFF2-40B4-BE49-F238E27FC236}">
                    <a16:creationId xmlns:a16="http://schemas.microsoft.com/office/drawing/2014/main" id="{054D81EB-7B54-44A5-AB98-1758AA1D230D}"/>
                  </a:ext>
                </a:extLst>
              </p:cNvPr>
              <p:cNvSpPr>
                <a:spLocks/>
              </p:cNvSpPr>
              <p:nvPr/>
            </p:nvSpPr>
            <p:spPr bwMode="auto">
              <a:xfrm>
                <a:off x="1312010" y="1791006"/>
                <a:ext cx="50800" cy="49212"/>
              </a:xfrm>
              <a:custGeom>
                <a:avLst/>
                <a:gdLst>
                  <a:gd name="T0" fmla="*/ 18 w 18"/>
                  <a:gd name="T1" fmla="*/ 9 h 18"/>
                  <a:gd name="T2" fmla="*/ 9 w 18"/>
                  <a:gd name="T3" fmla="*/ 18 h 18"/>
                  <a:gd name="T4" fmla="*/ 0 w 18"/>
                  <a:gd name="T5" fmla="*/ 9 h 18"/>
                  <a:gd name="T6" fmla="*/ 9 w 18"/>
                  <a:gd name="T7" fmla="*/ 0 h 18"/>
                  <a:gd name="T8" fmla="*/ 18 w 18"/>
                  <a:gd name="T9" fmla="*/ 9 h 18"/>
                </a:gdLst>
                <a:ahLst/>
                <a:cxnLst>
                  <a:cxn ang="0">
                    <a:pos x="T0" y="T1"/>
                  </a:cxn>
                  <a:cxn ang="0">
                    <a:pos x="T2" y="T3"/>
                  </a:cxn>
                  <a:cxn ang="0">
                    <a:pos x="T4" y="T5"/>
                  </a:cxn>
                  <a:cxn ang="0">
                    <a:pos x="T6" y="T7"/>
                  </a:cxn>
                  <a:cxn ang="0">
                    <a:pos x="T8" y="T9"/>
                  </a:cxn>
                </a:cxnLst>
                <a:rect l="0" t="0" r="r" b="b"/>
                <a:pathLst>
                  <a:path w="18" h="18">
                    <a:moveTo>
                      <a:pt x="18" y="9"/>
                    </a:moveTo>
                    <a:cubicBezTo>
                      <a:pt x="18" y="14"/>
                      <a:pt x="14" y="18"/>
                      <a:pt x="9" y="18"/>
                    </a:cubicBezTo>
                    <a:cubicBezTo>
                      <a:pt x="4" y="18"/>
                      <a:pt x="0" y="14"/>
                      <a:pt x="0" y="9"/>
                    </a:cubicBezTo>
                    <a:cubicBezTo>
                      <a:pt x="0" y="4"/>
                      <a:pt x="5" y="0"/>
                      <a:pt x="9" y="0"/>
                    </a:cubicBezTo>
                    <a:cubicBezTo>
                      <a:pt x="14" y="0"/>
                      <a:pt x="18" y="4"/>
                      <a:pt x="1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0" name="Freeform 1028">
                <a:extLst>
                  <a:ext uri="{FF2B5EF4-FFF2-40B4-BE49-F238E27FC236}">
                    <a16:creationId xmlns:a16="http://schemas.microsoft.com/office/drawing/2014/main" id="{3098C199-D5CB-4EDC-84FA-83BCC4C365C2}"/>
                  </a:ext>
                </a:extLst>
              </p:cNvPr>
              <p:cNvSpPr>
                <a:spLocks/>
              </p:cNvSpPr>
              <p:nvPr/>
            </p:nvSpPr>
            <p:spPr bwMode="auto">
              <a:xfrm>
                <a:off x="-3790215" y="1791006"/>
                <a:ext cx="49212" cy="52387"/>
              </a:xfrm>
              <a:custGeom>
                <a:avLst/>
                <a:gdLst>
                  <a:gd name="T0" fmla="*/ 18 w 18"/>
                  <a:gd name="T1" fmla="*/ 9 h 19"/>
                  <a:gd name="T2" fmla="*/ 9 w 18"/>
                  <a:gd name="T3" fmla="*/ 18 h 19"/>
                  <a:gd name="T4" fmla="*/ 0 w 18"/>
                  <a:gd name="T5" fmla="*/ 9 h 19"/>
                  <a:gd name="T6" fmla="*/ 9 w 18"/>
                  <a:gd name="T7" fmla="*/ 0 h 19"/>
                  <a:gd name="T8" fmla="*/ 18 w 18"/>
                  <a:gd name="T9" fmla="*/ 9 h 19"/>
                </a:gdLst>
                <a:ahLst/>
                <a:cxnLst>
                  <a:cxn ang="0">
                    <a:pos x="T0" y="T1"/>
                  </a:cxn>
                  <a:cxn ang="0">
                    <a:pos x="T2" y="T3"/>
                  </a:cxn>
                  <a:cxn ang="0">
                    <a:pos x="T4" y="T5"/>
                  </a:cxn>
                  <a:cxn ang="0">
                    <a:pos x="T6" y="T7"/>
                  </a:cxn>
                  <a:cxn ang="0">
                    <a:pos x="T8" y="T9"/>
                  </a:cxn>
                </a:cxnLst>
                <a:rect l="0" t="0" r="r" b="b"/>
                <a:pathLst>
                  <a:path w="18" h="19">
                    <a:moveTo>
                      <a:pt x="18" y="9"/>
                    </a:moveTo>
                    <a:cubicBezTo>
                      <a:pt x="18" y="14"/>
                      <a:pt x="14" y="19"/>
                      <a:pt x="9" y="18"/>
                    </a:cubicBezTo>
                    <a:cubicBezTo>
                      <a:pt x="4" y="18"/>
                      <a:pt x="0" y="14"/>
                      <a:pt x="0" y="9"/>
                    </a:cubicBezTo>
                    <a:cubicBezTo>
                      <a:pt x="0" y="4"/>
                      <a:pt x="4" y="0"/>
                      <a:pt x="9" y="0"/>
                    </a:cubicBezTo>
                    <a:cubicBezTo>
                      <a:pt x="14" y="0"/>
                      <a:pt x="18" y="4"/>
                      <a:pt x="1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1" name="Freeform 1029">
                <a:extLst>
                  <a:ext uri="{FF2B5EF4-FFF2-40B4-BE49-F238E27FC236}">
                    <a16:creationId xmlns:a16="http://schemas.microsoft.com/office/drawing/2014/main" id="{8ABD393C-710F-4C3F-8C79-99F35414F11C}"/>
                  </a:ext>
                </a:extLst>
              </p:cNvPr>
              <p:cNvSpPr>
                <a:spLocks/>
              </p:cNvSpPr>
              <p:nvPr/>
            </p:nvSpPr>
            <p:spPr bwMode="auto">
              <a:xfrm>
                <a:off x="1312010" y="2641906"/>
                <a:ext cx="52387" cy="52387"/>
              </a:xfrm>
              <a:custGeom>
                <a:avLst/>
                <a:gdLst>
                  <a:gd name="T0" fmla="*/ 0 w 19"/>
                  <a:gd name="T1" fmla="*/ 9 h 19"/>
                  <a:gd name="T2" fmla="*/ 10 w 19"/>
                  <a:gd name="T3" fmla="*/ 0 h 19"/>
                  <a:gd name="T4" fmla="*/ 18 w 19"/>
                  <a:gd name="T5" fmla="*/ 10 h 19"/>
                  <a:gd name="T6" fmla="*/ 8 w 19"/>
                  <a:gd name="T7" fmla="*/ 19 h 19"/>
                  <a:gd name="T8" fmla="*/ 0 w 19"/>
                  <a:gd name="T9" fmla="*/ 9 h 19"/>
                </a:gdLst>
                <a:ahLst/>
                <a:cxnLst>
                  <a:cxn ang="0">
                    <a:pos x="T0" y="T1"/>
                  </a:cxn>
                  <a:cxn ang="0">
                    <a:pos x="T2" y="T3"/>
                  </a:cxn>
                  <a:cxn ang="0">
                    <a:pos x="T4" y="T5"/>
                  </a:cxn>
                  <a:cxn ang="0">
                    <a:pos x="T6" y="T7"/>
                  </a:cxn>
                  <a:cxn ang="0">
                    <a:pos x="T8" y="T9"/>
                  </a:cxn>
                </a:cxnLst>
                <a:rect l="0" t="0" r="r" b="b"/>
                <a:pathLst>
                  <a:path w="19" h="19">
                    <a:moveTo>
                      <a:pt x="0" y="9"/>
                    </a:moveTo>
                    <a:cubicBezTo>
                      <a:pt x="0" y="4"/>
                      <a:pt x="5" y="0"/>
                      <a:pt x="10" y="0"/>
                    </a:cubicBezTo>
                    <a:cubicBezTo>
                      <a:pt x="15" y="1"/>
                      <a:pt x="19" y="5"/>
                      <a:pt x="18" y="10"/>
                    </a:cubicBezTo>
                    <a:cubicBezTo>
                      <a:pt x="18" y="15"/>
                      <a:pt x="13" y="19"/>
                      <a:pt x="8" y="19"/>
                    </a:cubicBezTo>
                    <a:cubicBezTo>
                      <a:pt x="3" y="18"/>
                      <a:pt x="0" y="14"/>
                      <a:pt x="0"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2" name="Freeform 1030">
                <a:extLst>
                  <a:ext uri="{FF2B5EF4-FFF2-40B4-BE49-F238E27FC236}">
                    <a16:creationId xmlns:a16="http://schemas.microsoft.com/office/drawing/2014/main" id="{5E2F6FF5-B3BA-45AF-89BB-975273287827}"/>
                  </a:ext>
                </a:extLst>
              </p:cNvPr>
              <p:cNvSpPr>
                <a:spLocks/>
              </p:cNvSpPr>
              <p:nvPr/>
            </p:nvSpPr>
            <p:spPr bwMode="auto">
              <a:xfrm>
                <a:off x="-3793390" y="2641906"/>
                <a:ext cx="55562" cy="52387"/>
              </a:xfrm>
              <a:custGeom>
                <a:avLst/>
                <a:gdLst>
                  <a:gd name="T0" fmla="*/ 1 w 20"/>
                  <a:gd name="T1" fmla="*/ 9 h 19"/>
                  <a:gd name="T2" fmla="*/ 11 w 20"/>
                  <a:gd name="T3" fmla="*/ 0 h 19"/>
                  <a:gd name="T4" fmla="*/ 19 w 20"/>
                  <a:gd name="T5" fmla="*/ 10 h 19"/>
                  <a:gd name="T6" fmla="*/ 10 w 20"/>
                  <a:gd name="T7" fmla="*/ 19 h 19"/>
                  <a:gd name="T8" fmla="*/ 1 w 20"/>
                  <a:gd name="T9" fmla="*/ 9 h 19"/>
                </a:gdLst>
                <a:ahLst/>
                <a:cxnLst>
                  <a:cxn ang="0">
                    <a:pos x="T0" y="T1"/>
                  </a:cxn>
                  <a:cxn ang="0">
                    <a:pos x="T2" y="T3"/>
                  </a:cxn>
                  <a:cxn ang="0">
                    <a:pos x="T4" y="T5"/>
                  </a:cxn>
                  <a:cxn ang="0">
                    <a:pos x="T6" y="T7"/>
                  </a:cxn>
                  <a:cxn ang="0">
                    <a:pos x="T8" y="T9"/>
                  </a:cxn>
                </a:cxnLst>
                <a:rect l="0" t="0" r="r" b="b"/>
                <a:pathLst>
                  <a:path w="20" h="19">
                    <a:moveTo>
                      <a:pt x="1" y="9"/>
                    </a:moveTo>
                    <a:cubicBezTo>
                      <a:pt x="1" y="4"/>
                      <a:pt x="6" y="0"/>
                      <a:pt x="11" y="0"/>
                    </a:cubicBezTo>
                    <a:cubicBezTo>
                      <a:pt x="16" y="0"/>
                      <a:pt x="20" y="5"/>
                      <a:pt x="19" y="10"/>
                    </a:cubicBezTo>
                    <a:cubicBezTo>
                      <a:pt x="19" y="15"/>
                      <a:pt x="14" y="19"/>
                      <a:pt x="10" y="19"/>
                    </a:cubicBezTo>
                    <a:cubicBezTo>
                      <a:pt x="5" y="19"/>
                      <a:pt x="0" y="14"/>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3" name="Freeform 1031">
                <a:extLst>
                  <a:ext uri="{FF2B5EF4-FFF2-40B4-BE49-F238E27FC236}">
                    <a16:creationId xmlns:a16="http://schemas.microsoft.com/office/drawing/2014/main" id="{666C3371-958D-49AA-90B1-3E64ABFAAD54}"/>
                  </a:ext>
                </a:extLst>
              </p:cNvPr>
              <p:cNvSpPr>
                <a:spLocks/>
              </p:cNvSpPr>
              <p:nvPr/>
            </p:nvSpPr>
            <p:spPr bwMode="auto">
              <a:xfrm>
                <a:off x="-2731353" y="4350056"/>
                <a:ext cx="50800" cy="52387"/>
              </a:xfrm>
              <a:custGeom>
                <a:avLst/>
                <a:gdLst>
                  <a:gd name="T0" fmla="*/ 9 w 18"/>
                  <a:gd name="T1" fmla="*/ 18 h 19"/>
                  <a:gd name="T2" fmla="*/ 0 w 18"/>
                  <a:gd name="T3" fmla="*/ 10 h 19"/>
                  <a:gd name="T4" fmla="*/ 9 w 18"/>
                  <a:gd name="T5" fmla="*/ 0 h 19"/>
                  <a:gd name="T6" fmla="*/ 18 w 18"/>
                  <a:gd name="T7" fmla="*/ 9 h 19"/>
                  <a:gd name="T8" fmla="*/ 9 w 18"/>
                  <a:gd name="T9" fmla="*/ 18 h 19"/>
                </a:gdLst>
                <a:ahLst/>
                <a:cxnLst>
                  <a:cxn ang="0">
                    <a:pos x="T0" y="T1"/>
                  </a:cxn>
                  <a:cxn ang="0">
                    <a:pos x="T2" y="T3"/>
                  </a:cxn>
                  <a:cxn ang="0">
                    <a:pos x="T4" y="T5"/>
                  </a:cxn>
                  <a:cxn ang="0">
                    <a:pos x="T6" y="T7"/>
                  </a:cxn>
                  <a:cxn ang="0">
                    <a:pos x="T8" y="T9"/>
                  </a:cxn>
                </a:cxnLst>
                <a:rect l="0" t="0" r="r" b="b"/>
                <a:pathLst>
                  <a:path w="18" h="19">
                    <a:moveTo>
                      <a:pt x="9" y="18"/>
                    </a:moveTo>
                    <a:cubicBezTo>
                      <a:pt x="5" y="19"/>
                      <a:pt x="0" y="14"/>
                      <a:pt x="0" y="10"/>
                    </a:cubicBezTo>
                    <a:cubicBezTo>
                      <a:pt x="0" y="5"/>
                      <a:pt x="4" y="0"/>
                      <a:pt x="9" y="0"/>
                    </a:cubicBezTo>
                    <a:cubicBezTo>
                      <a:pt x="14" y="0"/>
                      <a:pt x="18" y="4"/>
                      <a:pt x="18" y="9"/>
                    </a:cubicBezTo>
                    <a:cubicBezTo>
                      <a:pt x="18" y="14"/>
                      <a:pt x="14" y="18"/>
                      <a:pt x="9"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4" name="Freeform 1032">
                <a:extLst>
                  <a:ext uri="{FF2B5EF4-FFF2-40B4-BE49-F238E27FC236}">
                    <a16:creationId xmlns:a16="http://schemas.microsoft.com/office/drawing/2014/main" id="{2D75E446-DEE8-49A2-8351-463FD9B29B8B}"/>
                  </a:ext>
                </a:extLst>
              </p:cNvPr>
              <p:cNvSpPr>
                <a:spLocks/>
              </p:cNvSpPr>
              <p:nvPr/>
            </p:nvSpPr>
            <p:spPr bwMode="auto">
              <a:xfrm>
                <a:off x="888147" y="722618"/>
                <a:ext cx="49212" cy="52387"/>
              </a:xfrm>
              <a:custGeom>
                <a:avLst/>
                <a:gdLst>
                  <a:gd name="T0" fmla="*/ 18 w 18"/>
                  <a:gd name="T1" fmla="*/ 10 h 19"/>
                  <a:gd name="T2" fmla="*/ 9 w 18"/>
                  <a:gd name="T3" fmla="*/ 19 h 19"/>
                  <a:gd name="T4" fmla="*/ 0 w 18"/>
                  <a:gd name="T5" fmla="*/ 9 h 19"/>
                  <a:gd name="T6" fmla="*/ 9 w 18"/>
                  <a:gd name="T7" fmla="*/ 0 h 19"/>
                  <a:gd name="T8" fmla="*/ 18 w 18"/>
                  <a:gd name="T9" fmla="*/ 10 h 19"/>
                </a:gdLst>
                <a:ahLst/>
                <a:cxnLst>
                  <a:cxn ang="0">
                    <a:pos x="T0" y="T1"/>
                  </a:cxn>
                  <a:cxn ang="0">
                    <a:pos x="T2" y="T3"/>
                  </a:cxn>
                  <a:cxn ang="0">
                    <a:pos x="T4" y="T5"/>
                  </a:cxn>
                  <a:cxn ang="0">
                    <a:pos x="T6" y="T7"/>
                  </a:cxn>
                  <a:cxn ang="0">
                    <a:pos x="T8" y="T9"/>
                  </a:cxn>
                </a:cxnLst>
                <a:rect l="0" t="0" r="r" b="b"/>
                <a:pathLst>
                  <a:path w="18" h="19">
                    <a:moveTo>
                      <a:pt x="18" y="10"/>
                    </a:moveTo>
                    <a:cubicBezTo>
                      <a:pt x="18" y="14"/>
                      <a:pt x="14" y="19"/>
                      <a:pt x="9" y="19"/>
                    </a:cubicBezTo>
                    <a:cubicBezTo>
                      <a:pt x="4" y="18"/>
                      <a:pt x="0" y="14"/>
                      <a:pt x="0" y="9"/>
                    </a:cubicBezTo>
                    <a:cubicBezTo>
                      <a:pt x="0" y="5"/>
                      <a:pt x="4" y="0"/>
                      <a:pt x="9" y="0"/>
                    </a:cubicBezTo>
                    <a:cubicBezTo>
                      <a:pt x="14" y="1"/>
                      <a:pt x="18" y="5"/>
                      <a:pt x="18"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5" name="Freeform 1033">
                <a:extLst>
                  <a:ext uri="{FF2B5EF4-FFF2-40B4-BE49-F238E27FC236}">
                    <a16:creationId xmlns:a16="http://schemas.microsoft.com/office/drawing/2014/main" id="{C7908D8A-94B5-4A0D-89CB-D46B495F16D3}"/>
                  </a:ext>
                </a:extLst>
              </p:cNvPr>
              <p:cNvSpPr>
                <a:spLocks/>
              </p:cNvSpPr>
              <p:nvPr/>
            </p:nvSpPr>
            <p:spPr bwMode="auto">
              <a:xfrm>
                <a:off x="-3366353" y="722618"/>
                <a:ext cx="50800" cy="52387"/>
              </a:xfrm>
              <a:custGeom>
                <a:avLst/>
                <a:gdLst>
                  <a:gd name="T0" fmla="*/ 18 w 18"/>
                  <a:gd name="T1" fmla="*/ 10 h 19"/>
                  <a:gd name="T2" fmla="*/ 9 w 18"/>
                  <a:gd name="T3" fmla="*/ 19 h 19"/>
                  <a:gd name="T4" fmla="*/ 0 w 18"/>
                  <a:gd name="T5" fmla="*/ 9 h 19"/>
                  <a:gd name="T6" fmla="*/ 9 w 18"/>
                  <a:gd name="T7" fmla="*/ 0 h 19"/>
                  <a:gd name="T8" fmla="*/ 18 w 18"/>
                  <a:gd name="T9" fmla="*/ 10 h 19"/>
                </a:gdLst>
                <a:ahLst/>
                <a:cxnLst>
                  <a:cxn ang="0">
                    <a:pos x="T0" y="T1"/>
                  </a:cxn>
                  <a:cxn ang="0">
                    <a:pos x="T2" y="T3"/>
                  </a:cxn>
                  <a:cxn ang="0">
                    <a:pos x="T4" y="T5"/>
                  </a:cxn>
                  <a:cxn ang="0">
                    <a:pos x="T6" y="T7"/>
                  </a:cxn>
                  <a:cxn ang="0">
                    <a:pos x="T8" y="T9"/>
                  </a:cxn>
                </a:cxnLst>
                <a:rect l="0" t="0" r="r" b="b"/>
                <a:pathLst>
                  <a:path w="18" h="19">
                    <a:moveTo>
                      <a:pt x="18" y="10"/>
                    </a:moveTo>
                    <a:cubicBezTo>
                      <a:pt x="18" y="14"/>
                      <a:pt x="14" y="19"/>
                      <a:pt x="9" y="19"/>
                    </a:cubicBezTo>
                    <a:cubicBezTo>
                      <a:pt x="4" y="18"/>
                      <a:pt x="0" y="14"/>
                      <a:pt x="0" y="9"/>
                    </a:cubicBezTo>
                    <a:cubicBezTo>
                      <a:pt x="0" y="5"/>
                      <a:pt x="4" y="0"/>
                      <a:pt x="9" y="0"/>
                    </a:cubicBezTo>
                    <a:cubicBezTo>
                      <a:pt x="14" y="1"/>
                      <a:pt x="18" y="5"/>
                      <a:pt x="18"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6" name="Freeform 1034">
                <a:extLst>
                  <a:ext uri="{FF2B5EF4-FFF2-40B4-BE49-F238E27FC236}">
                    <a16:creationId xmlns:a16="http://schemas.microsoft.com/office/drawing/2014/main" id="{FF98AB6C-5127-484C-94F9-880E40AC6DB6}"/>
                  </a:ext>
                </a:extLst>
              </p:cNvPr>
              <p:cNvSpPr>
                <a:spLocks/>
              </p:cNvSpPr>
              <p:nvPr/>
            </p:nvSpPr>
            <p:spPr bwMode="auto">
              <a:xfrm>
                <a:off x="-2728178" y="82856"/>
                <a:ext cx="52387" cy="49212"/>
              </a:xfrm>
              <a:custGeom>
                <a:avLst/>
                <a:gdLst>
                  <a:gd name="T0" fmla="*/ 10 w 19"/>
                  <a:gd name="T1" fmla="*/ 18 h 18"/>
                  <a:gd name="T2" fmla="*/ 1 w 19"/>
                  <a:gd name="T3" fmla="*/ 9 h 18"/>
                  <a:gd name="T4" fmla="*/ 9 w 19"/>
                  <a:gd name="T5" fmla="*/ 0 h 18"/>
                  <a:gd name="T6" fmla="*/ 18 w 19"/>
                  <a:gd name="T7" fmla="*/ 9 h 18"/>
                  <a:gd name="T8" fmla="*/ 10 w 19"/>
                  <a:gd name="T9" fmla="*/ 18 h 18"/>
                </a:gdLst>
                <a:ahLst/>
                <a:cxnLst>
                  <a:cxn ang="0">
                    <a:pos x="T0" y="T1"/>
                  </a:cxn>
                  <a:cxn ang="0">
                    <a:pos x="T2" y="T3"/>
                  </a:cxn>
                  <a:cxn ang="0">
                    <a:pos x="T4" y="T5"/>
                  </a:cxn>
                  <a:cxn ang="0">
                    <a:pos x="T6" y="T7"/>
                  </a:cxn>
                  <a:cxn ang="0">
                    <a:pos x="T8" y="T9"/>
                  </a:cxn>
                </a:cxnLst>
                <a:rect l="0" t="0" r="r" b="b"/>
                <a:pathLst>
                  <a:path w="19" h="18">
                    <a:moveTo>
                      <a:pt x="10" y="18"/>
                    </a:moveTo>
                    <a:cubicBezTo>
                      <a:pt x="5" y="18"/>
                      <a:pt x="0" y="14"/>
                      <a:pt x="1" y="9"/>
                    </a:cubicBezTo>
                    <a:cubicBezTo>
                      <a:pt x="1" y="4"/>
                      <a:pt x="4" y="1"/>
                      <a:pt x="9" y="0"/>
                    </a:cubicBezTo>
                    <a:cubicBezTo>
                      <a:pt x="14" y="0"/>
                      <a:pt x="19" y="4"/>
                      <a:pt x="18" y="9"/>
                    </a:cubicBezTo>
                    <a:cubicBezTo>
                      <a:pt x="18" y="15"/>
                      <a:pt x="15" y="17"/>
                      <a:pt x="1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7" name="Freeform 1035">
                <a:extLst>
                  <a:ext uri="{FF2B5EF4-FFF2-40B4-BE49-F238E27FC236}">
                    <a16:creationId xmlns:a16="http://schemas.microsoft.com/office/drawing/2014/main" id="{61586949-F1FE-464A-90FA-68A223B30BBA}"/>
                  </a:ext>
                </a:extLst>
              </p:cNvPr>
              <p:cNvSpPr>
                <a:spLocks/>
              </p:cNvSpPr>
              <p:nvPr/>
            </p:nvSpPr>
            <p:spPr bwMode="auto">
              <a:xfrm>
                <a:off x="-813653" y="-342594"/>
                <a:ext cx="52387" cy="49212"/>
              </a:xfrm>
              <a:custGeom>
                <a:avLst/>
                <a:gdLst>
                  <a:gd name="T0" fmla="*/ 10 w 19"/>
                  <a:gd name="T1" fmla="*/ 0 h 18"/>
                  <a:gd name="T2" fmla="*/ 18 w 19"/>
                  <a:gd name="T3" fmla="*/ 9 h 18"/>
                  <a:gd name="T4" fmla="*/ 9 w 19"/>
                  <a:gd name="T5" fmla="*/ 18 h 18"/>
                  <a:gd name="T6" fmla="*/ 0 w 19"/>
                  <a:gd name="T7" fmla="*/ 9 h 18"/>
                  <a:gd name="T8" fmla="*/ 10 w 19"/>
                  <a:gd name="T9" fmla="*/ 0 h 18"/>
                </a:gdLst>
                <a:ahLst/>
                <a:cxnLst>
                  <a:cxn ang="0">
                    <a:pos x="T0" y="T1"/>
                  </a:cxn>
                  <a:cxn ang="0">
                    <a:pos x="T2" y="T3"/>
                  </a:cxn>
                  <a:cxn ang="0">
                    <a:pos x="T4" y="T5"/>
                  </a:cxn>
                  <a:cxn ang="0">
                    <a:pos x="T6" y="T7"/>
                  </a:cxn>
                  <a:cxn ang="0">
                    <a:pos x="T8" y="T9"/>
                  </a:cxn>
                </a:cxnLst>
                <a:rect l="0" t="0" r="r" b="b"/>
                <a:pathLst>
                  <a:path w="19" h="18">
                    <a:moveTo>
                      <a:pt x="10" y="0"/>
                    </a:moveTo>
                    <a:cubicBezTo>
                      <a:pt x="14" y="0"/>
                      <a:pt x="19" y="4"/>
                      <a:pt x="18" y="9"/>
                    </a:cubicBezTo>
                    <a:cubicBezTo>
                      <a:pt x="18" y="14"/>
                      <a:pt x="14" y="18"/>
                      <a:pt x="9" y="18"/>
                    </a:cubicBezTo>
                    <a:cubicBezTo>
                      <a:pt x="4" y="18"/>
                      <a:pt x="0" y="14"/>
                      <a:pt x="0" y="9"/>
                    </a:cubicBezTo>
                    <a:cubicBezTo>
                      <a:pt x="0" y="4"/>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8" name="Oval 1036">
                <a:extLst>
                  <a:ext uri="{FF2B5EF4-FFF2-40B4-BE49-F238E27FC236}">
                    <a16:creationId xmlns:a16="http://schemas.microsoft.com/office/drawing/2014/main" id="{2A2DCC5D-2922-4331-9E23-BC2BD0475CC6}"/>
                  </a:ext>
                </a:extLst>
              </p:cNvPr>
              <p:cNvSpPr>
                <a:spLocks noChangeArrowheads="1"/>
              </p:cNvSpPr>
              <p:nvPr/>
            </p:nvSpPr>
            <p:spPr bwMode="auto">
              <a:xfrm>
                <a:off x="888147" y="3710293"/>
                <a:ext cx="49212" cy="50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9" name="Oval 1037">
                <a:extLst>
                  <a:ext uri="{FF2B5EF4-FFF2-40B4-BE49-F238E27FC236}">
                    <a16:creationId xmlns:a16="http://schemas.microsoft.com/office/drawing/2014/main" id="{6F156D34-E348-4560-97F2-902376D83EE2}"/>
                  </a:ext>
                </a:extLst>
              </p:cNvPr>
              <p:cNvSpPr>
                <a:spLocks noChangeArrowheads="1"/>
              </p:cNvSpPr>
              <p:nvPr/>
            </p:nvSpPr>
            <p:spPr bwMode="auto">
              <a:xfrm>
                <a:off x="-3366353" y="3710293"/>
                <a:ext cx="50800" cy="50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0" name="Oval 1038">
                <a:extLst>
                  <a:ext uri="{FF2B5EF4-FFF2-40B4-BE49-F238E27FC236}">
                    <a16:creationId xmlns:a16="http://schemas.microsoft.com/office/drawing/2014/main" id="{FFECA405-1CEC-4AE8-ACCA-AA13750C5111}"/>
                  </a:ext>
                </a:extLst>
              </p:cNvPr>
              <p:cNvSpPr>
                <a:spLocks noChangeArrowheads="1"/>
              </p:cNvSpPr>
              <p:nvPr/>
            </p:nvSpPr>
            <p:spPr bwMode="auto">
              <a:xfrm>
                <a:off x="-1662965" y="-342594"/>
                <a:ext cx="50800" cy="492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1" name="Freeform 1039">
                <a:extLst>
                  <a:ext uri="{FF2B5EF4-FFF2-40B4-BE49-F238E27FC236}">
                    <a16:creationId xmlns:a16="http://schemas.microsoft.com/office/drawing/2014/main" id="{E2889BB0-E7F2-4FDC-9EEE-4FE6AF419828}"/>
                  </a:ext>
                </a:extLst>
              </p:cNvPr>
              <p:cNvSpPr>
                <a:spLocks/>
              </p:cNvSpPr>
              <p:nvPr/>
            </p:nvSpPr>
            <p:spPr bwMode="auto">
              <a:xfrm>
                <a:off x="246797" y="4350056"/>
                <a:ext cx="52387" cy="52387"/>
              </a:xfrm>
              <a:custGeom>
                <a:avLst/>
                <a:gdLst>
                  <a:gd name="T0" fmla="*/ 19 w 19"/>
                  <a:gd name="T1" fmla="*/ 10 h 19"/>
                  <a:gd name="T2" fmla="*/ 9 w 19"/>
                  <a:gd name="T3" fmla="*/ 18 h 19"/>
                  <a:gd name="T4" fmla="*/ 1 w 19"/>
                  <a:gd name="T5" fmla="*/ 9 h 19"/>
                  <a:gd name="T6" fmla="*/ 10 w 19"/>
                  <a:gd name="T7" fmla="*/ 0 h 19"/>
                  <a:gd name="T8" fmla="*/ 19 w 19"/>
                  <a:gd name="T9" fmla="*/ 10 h 19"/>
                </a:gdLst>
                <a:ahLst/>
                <a:cxnLst>
                  <a:cxn ang="0">
                    <a:pos x="T0" y="T1"/>
                  </a:cxn>
                  <a:cxn ang="0">
                    <a:pos x="T2" y="T3"/>
                  </a:cxn>
                  <a:cxn ang="0">
                    <a:pos x="T4" y="T5"/>
                  </a:cxn>
                  <a:cxn ang="0">
                    <a:pos x="T6" y="T7"/>
                  </a:cxn>
                  <a:cxn ang="0">
                    <a:pos x="T8" y="T9"/>
                  </a:cxn>
                </a:cxnLst>
                <a:rect l="0" t="0" r="r" b="b"/>
                <a:pathLst>
                  <a:path w="19" h="19">
                    <a:moveTo>
                      <a:pt x="19" y="10"/>
                    </a:moveTo>
                    <a:cubicBezTo>
                      <a:pt x="18" y="15"/>
                      <a:pt x="14" y="19"/>
                      <a:pt x="9" y="18"/>
                    </a:cubicBezTo>
                    <a:cubicBezTo>
                      <a:pt x="4" y="18"/>
                      <a:pt x="0" y="14"/>
                      <a:pt x="1" y="9"/>
                    </a:cubicBezTo>
                    <a:cubicBezTo>
                      <a:pt x="1" y="4"/>
                      <a:pt x="5" y="0"/>
                      <a:pt x="10" y="0"/>
                    </a:cubicBezTo>
                    <a:cubicBezTo>
                      <a:pt x="15" y="1"/>
                      <a:pt x="19" y="5"/>
                      <a:pt x="19"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2" name="Freeform 1040">
                <a:extLst>
                  <a:ext uri="{FF2B5EF4-FFF2-40B4-BE49-F238E27FC236}">
                    <a16:creationId xmlns:a16="http://schemas.microsoft.com/office/drawing/2014/main" id="{CBAE9D69-F560-40E8-B4C3-283651F42395}"/>
                  </a:ext>
                </a:extLst>
              </p:cNvPr>
              <p:cNvSpPr>
                <a:spLocks/>
              </p:cNvSpPr>
              <p:nvPr/>
            </p:nvSpPr>
            <p:spPr bwMode="auto">
              <a:xfrm>
                <a:off x="251560" y="82856"/>
                <a:ext cx="47625" cy="49212"/>
              </a:xfrm>
              <a:custGeom>
                <a:avLst/>
                <a:gdLst>
                  <a:gd name="T0" fmla="*/ 17 w 17"/>
                  <a:gd name="T1" fmla="*/ 9 h 18"/>
                  <a:gd name="T2" fmla="*/ 9 w 17"/>
                  <a:gd name="T3" fmla="*/ 18 h 18"/>
                  <a:gd name="T4" fmla="*/ 1 w 17"/>
                  <a:gd name="T5" fmla="*/ 9 h 18"/>
                  <a:gd name="T6" fmla="*/ 9 w 17"/>
                  <a:gd name="T7" fmla="*/ 1 h 18"/>
                  <a:gd name="T8" fmla="*/ 17 w 17"/>
                  <a:gd name="T9" fmla="*/ 9 h 18"/>
                </a:gdLst>
                <a:ahLst/>
                <a:cxnLst>
                  <a:cxn ang="0">
                    <a:pos x="T0" y="T1"/>
                  </a:cxn>
                  <a:cxn ang="0">
                    <a:pos x="T2" y="T3"/>
                  </a:cxn>
                  <a:cxn ang="0">
                    <a:pos x="T4" y="T5"/>
                  </a:cxn>
                  <a:cxn ang="0">
                    <a:pos x="T6" y="T7"/>
                  </a:cxn>
                  <a:cxn ang="0">
                    <a:pos x="T8" y="T9"/>
                  </a:cxn>
                </a:cxnLst>
                <a:rect l="0" t="0" r="r" b="b"/>
                <a:pathLst>
                  <a:path w="17" h="18">
                    <a:moveTo>
                      <a:pt x="17" y="9"/>
                    </a:moveTo>
                    <a:cubicBezTo>
                      <a:pt x="17" y="14"/>
                      <a:pt x="14" y="18"/>
                      <a:pt x="9" y="18"/>
                    </a:cubicBezTo>
                    <a:cubicBezTo>
                      <a:pt x="4" y="17"/>
                      <a:pt x="0" y="14"/>
                      <a:pt x="1" y="9"/>
                    </a:cubicBezTo>
                    <a:cubicBezTo>
                      <a:pt x="1" y="4"/>
                      <a:pt x="4" y="1"/>
                      <a:pt x="9" y="1"/>
                    </a:cubicBezTo>
                    <a:cubicBezTo>
                      <a:pt x="14" y="0"/>
                      <a:pt x="17" y="4"/>
                      <a:pt x="17"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3" name="Freeform 1041">
                <a:extLst>
                  <a:ext uri="{FF2B5EF4-FFF2-40B4-BE49-F238E27FC236}">
                    <a16:creationId xmlns:a16="http://schemas.microsoft.com/office/drawing/2014/main" id="{9757722D-A941-4BE0-B181-090D0089D93F}"/>
                  </a:ext>
                </a:extLst>
              </p:cNvPr>
              <p:cNvSpPr>
                <a:spLocks/>
              </p:cNvSpPr>
              <p:nvPr/>
            </p:nvSpPr>
            <p:spPr bwMode="auto">
              <a:xfrm>
                <a:off x="1315185" y="2859393"/>
                <a:ext cx="44450" cy="44450"/>
              </a:xfrm>
              <a:custGeom>
                <a:avLst/>
                <a:gdLst>
                  <a:gd name="T0" fmla="*/ 16 w 16"/>
                  <a:gd name="T1" fmla="*/ 9 h 16"/>
                  <a:gd name="T2" fmla="*/ 8 w 16"/>
                  <a:gd name="T3" fmla="*/ 16 h 16"/>
                  <a:gd name="T4" fmla="*/ 0 w 16"/>
                  <a:gd name="T5" fmla="*/ 9 h 16"/>
                  <a:gd name="T6" fmla="*/ 9 w 16"/>
                  <a:gd name="T7" fmla="*/ 1 h 16"/>
                  <a:gd name="T8" fmla="*/ 16 w 16"/>
                  <a:gd name="T9" fmla="*/ 9 h 16"/>
                </a:gdLst>
                <a:ahLst/>
                <a:cxnLst>
                  <a:cxn ang="0">
                    <a:pos x="T0" y="T1"/>
                  </a:cxn>
                  <a:cxn ang="0">
                    <a:pos x="T2" y="T3"/>
                  </a:cxn>
                  <a:cxn ang="0">
                    <a:pos x="T4" y="T5"/>
                  </a:cxn>
                  <a:cxn ang="0">
                    <a:pos x="T6" y="T7"/>
                  </a:cxn>
                  <a:cxn ang="0">
                    <a:pos x="T8" y="T9"/>
                  </a:cxn>
                </a:cxnLst>
                <a:rect l="0" t="0" r="r" b="b"/>
                <a:pathLst>
                  <a:path w="16" h="16">
                    <a:moveTo>
                      <a:pt x="16" y="9"/>
                    </a:moveTo>
                    <a:cubicBezTo>
                      <a:pt x="15" y="13"/>
                      <a:pt x="13" y="16"/>
                      <a:pt x="8" y="16"/>
                    </a:cubicBezTo>
                    <a:cubicBezTo>
                      <a:pt x="3" y="16"/>
                      <a:pt x="1" y="13"/>
                      <a:pt x="0" y="9"/>
                    </a:cubicBezTo>
                    <a:cubicBezTo>
                      <a:pt x="0" y="5"/>
                      <a:pt x="4" y="0"/>
                      <a:pt x="9" y="1"/>
                    </a:cubicBezTo>
                    <a:cubicBezTo>
                      <a:pt x="13" y="1"/>
                      <a:pt x="16" y="4"/>
                      <a:pt x="1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4" name="Freeform 1042">
                <a:extLst>
                  <a:ext uri="{FF2B5EF4-FFF2-40B4-BE49-F238E27FC236}">
                    <a16:creationId xmlns:a16="http://schemas.microsoft.com/office/drawing/2014/main" id="{4865F23C-DD9D-495E-BA2B-95C7460992A1}"/>
                  </a:ext>
                </a:extLst>
              </p:cNvPr>
              <p:cNvSpPr>
                <a:spLocks/>
              </p:cNvSpPr>
              <p:nvPr/>
            </p:nvSpPr>
            <p:spPr bwMode="auto">
              <a:xfrm>
                <a:off x="-3787040" y="2856218"/>
                <a:ext cx="44450" cy="44450"/>
              </a:xfrm>
              <a:custGeom>
                <a:avLst/>
                <a:gdLst>
                  <a:gd name="T0" fmla="*/ 8 w 16"/>
                  <a:gd name="T1" fmla="*/ 16 h 16"/>
                  <a:gd name="T2" fmla="*/ 0 w 16"/>
                  <a:gd name="T3" fmla="*/ 9 h 16"/>
                  <a:gd name="T4" fmla="*/ 8 w 16"/>
                  <a:gd name="T5" fmla="*/ 0 h 16"/>
                  <a:gd name="T6" fmla="*/ 16 w 16"/>
                  <a:gd name="T7" fmla="*/ 8 h 16"/>
                  <a:gd name="T8" fmla="*/ 8 w 16"/>
                  <a:gd name="T9" fmla="*/ 16 h 16"/>
                </a:gdLst>
                <a:ahLst/>
                <a:cxnLst>
                  <a:cxn ang="0">
                    <a:pos x="T0" y="T1"/>
                  </a:cxn>
                  <a:cxn ang="0">
                    <a:pos x="T2" y="T3"/>
                  </a:cxn>
                  <a:cxn ang="0">
                    <a:pos x="T4" y="T5"/>
                  </a:cxn>
                  <a:cxn ang="0">
                    <a:pos x="T6" y="T7"/>
                  </a:cxn>
                  <a:cxn ang="0">
                    <a:pos x="T8" y="T9"/>
                  </a:cxn>
                </a:cxnLst>
                <a:rect l="0" t="0" r="r" b="b"/>
                <a:pathLst>
                  <a:path w="16" h="16">
                    <a:moveTo>
                      <a:pt x="8" y="16"/>
                    </a:moveTo>
                    <a:cubicBezTo>
                      <a:pt x="3" y="16"/>
                      <a:pt x="0" y="14"/>
                      <a:pt x="0" y="9"/>
                    </a:cubicBezTo>
                    <a:cubicBezTo>
                      <a:pt x="0" y="4"/>
                      <a:pt x="3" y="0"/>
                      <a:pt x="8" y="0"/>
                    </a:cubicBezTo>
                    <a:cubicBezTo>
                      <a:pt x="13" y="0"/>
                      <a:pt x="16" y="3"/>
                      <a:pt x="16" y="8"/>
                    </a:cubicBezTo>
                    <a:cubicBezTo>
                      <a:pt x="16" y="13"/>
                      <a:pt x="13" y="16"/>
                      <a:pt x="8"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5" name="Freeform 1043">
                <a:extLst>
                  <a:ext uri="{FF2B5EF4-FFF2-40B4-BE49-F238E27FC236}">
                    <a16:creationId xmlns:a16="http://schemas.microsoft.com/office/drawing/2014/main" id="{E7D03ACB-65A1-4001-BBC0-877940E58714}"/>
                  </a:ext>
                </a:extLst>
              </p:cNvPr>
              <p:cNvSpPr>
                <a:spLocks/>
              </p:cNvSpPr>
              <p:nvPr/>
            </p:nvSpPr>
            <p:spPr bwMode="auto">
              <a:xfrm>
                <a:off x="-599340" y="4778681"/>
                <a:ext cx="44450" cy="47625"/>
              </a:xfrm>
              <a:custGeom>
                <a:avLst/>
                <a:gdLst>
                  <a:gd name="T0" fmla="*/ 8 w 16"/>
                  <a:gd name="T1" fmla="*/ 17 h 17"/>
                  <a:gd name="T2" fmla="*/ 0 w 16"/>
                  <a:gd name="T3" fmla="*/ 8 h 17"/>
                  <a:gd name="T4" fmla="*/ 8 w 16"/>
                  <a:gd name="T5" fmla="*/ 1 h 17"/>
                  <a:gd name="T6" fmla="*/ 16 w 16"/>
                  <a:gd name="T7" fmla="*/ 9 h 17"/>
                  <a:gd name="T8" fmla="*/ 8 w 16"/>
                  <a:gd name="T9" fmla="*/ 17 h 17"/>
                </a:gdLst>
                <a:ahLst/>
                <a:cxnLst>
                  <a:cxn ang="0">
                    <a:pos x="T0" y="T1"/>
                  </a:cxn>
                  <a:cxn ang="0">
                    <a:pos x="T2" y="T3"/>
                  </a:cxn>
                  <a:cxn ang="0">
                    <a:pos x="T4" y="T5"/>
                  </a:cxn>
                  <a:cxn ang="0">
                    <a:pos x="T6" y="T7"/>
                  </a:cxn>
                  <a:cxn ang="0">
                    <a:pos x="T8" y="T9"/>
                  </a:cxn>
                </a:cxnLst>
                <a:rect l="0" t="0" r="r" b="b"/>
                <a:pathLst>
                  <a:path w="16" h="17">
                    <a:moveTo>
                      <a:pt x="8" y="17"/>
                    </a:moveTo>
                    <a:cubicBezTo>
                      <a:pt x="3" y="16"/>
                      <a:pt x="0" y="14"/>
                      <a:pt x="0" y="8"/>
                    </a:cubicBezTo>
                    <a:cubicBezTo>
                      <a:pt x="0" y="4"/>
                      <a:pt x="3" y="0"/>
                      <a:pt x="8" y="1"/>
                    </a:cubicBezTo>
                    <a:cubicBezTo>
                      <a:pt x="13" y="1"/>
                      <a:pt x="16" y="4"/>
                      <a:pt x="16" y="9"/>
                    </a:cubicBezTo>
                    <a:cubicBezTo>
                      <a:pt x="16" y="14"/>
                      <a:pt x="13" y="16"/>
                      <a:pt x="8"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6" name="Freeform 1044">
                <a:extLst>
                  <a:ext uri="{FF2B5EF4-FFF2-40B4-BE49-F238E27FC236}">
                    <a16:creationId xmlns:a16="http://schemas.microsoft.com/office/drawing/2014/main" id="{11350B14-D6FF-4E38-879C-319FD4DB1217}"/>
                  </a:ext>
                </a:extLst>
              </p:cNvPr>
              <p:cNvSpPr>
                <a:spLocks/>
              </p:cNvSpPr>
              <p:nvPr/>
            </p:nvSpPr>
            <p:spPr bwMode="auto">
              <a:xfrm>
                <a:off x="-1872515" y="4778681"/>
                <a:ext cx="44450" cy="47625"/>
              </a:xfrm>
              <a:custGeom>
                <a:avLst/>
                <a:gdLst>
                  <a:gd name="T0" fmla="*/ 16 w 16"/>
                  <a:gd name="T1" fmla="*/ 9 h 17"/>
                  <a:gd name="T2" fmla="*/ 8 w 16"/>
                  <a:gd name="T3" fmla="*/ 17 h 17"/>
                  <a:gd name="T4" fmla="*/ 0 w 16"/>
                  <a:gd name="T5" fmla="*/ 8 h 17"/>
                  <a:gd name="T6" fmla="*/ 8 w 16"/>
                  <a:gd name="T7" fmla="*/ 1 h 17"/>
                  <a:gd name="T8" fmla="*/ 16 w 16"/>
                  <a:gd name="T9" fmla="*/ 9 h 17"/>
                </a:gdLst>
                <a:ahLst/>
                <a:cxnLst>
                  <a:cxn ang="0">
                    <a:pos x="T0" y="T1"/>
                  </a:cxn>
                  <a:cxn ang="0">
                    <a:pos x="T2" y="T3"/>
                  </a:cxn>
                  <a:cxn ang="0">
                    <a:pos x="T4" y="T5"/>
                  </a:cxn>
                  <a:cxn ang="0">
                    <a:pos x="T6" y="T7"/>
                  </a:cxn>
                  <a:cxn ang="0">
                    <a:pos x="T8" y="T9"/>
                  </a:cxn>
                </a:cxnLst>
                <a:rect l="0" t="0" r="r" b="b"/>
                <a:pathLst>
                  <a:path w="16" h="17">
                    <a:moveTo>
                      <a:pt x="16" y="9"/>
                    </a:moveTo>
                    <a:cubicBezTo>
                      <a:pt x="15" y="13"/>
                      <a:pt x="13" y="17"/>
                      <a:pt x="8" y="17"/>
                    </a:cubicBezTo>
                    <a:cubicBezTo>
                      <a:pt x="3" y="16"/>
                      <a:pt x="0" y="13"/>
                      <a:pt x="0" y="8"/>
                    </a:cubicBezTo>
                    <a:cubicBezTo>
                      <a:pt x="0" y="4"/>
                      <a:pt x="3" y="1"/>
                      <a:pt x="8" y="1"/>
                    </a:cubicBezTo>
                    <a:cubicBezTo>
                      <a:pt x="13" y="0"/>
                      <a:pt x="15" y="4"/>
                      <a:pt x="1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7" name="Freeform 1045">
                <a:extLst>
                  <a:ext uri="{FF2B5EF4-FFF2-40B4-BE49-F238E27FC236}">
                    <a16:creationId xmlns:a16="http://schemas.microsoft.com/office/drawing/2014/main" id="{0BB54CA5-C6DD-4A42-9306-1498C63B828A}"/>
                  </a:ext>
                </a:extLst>
              </p:cNvPr>
              <p:cNvSpPr>
                <a:spLocks/>
              </p:cNvSpPr>
              <p:nvPr/>
            </p:nvSpPr>
            <p:spPr bwMode="auto">
              <a:xfrm>
                <a:off x="-599340" y="-341007"/>
                <a:ext cx="44450" cy="44450"/>
              </a:xfrm>
              <a:custGeom>
                <a:avLst/>
                <a:gdLst>
                  <a:gd name="T0" fmla="*/ 8 w 16"/>
                  <a:gd name="T1" fmla="*/ 16 h 16"/>
                  <a:gd name="T2" fmla="*/ 1 w 16"/>
                  <a:gd name="T3" fmla="*/ 7 h 16"/>
                  <a:gd name="T4" fmla="*/ 9 w 16"/>
                  <a:gd name="T5" fmla="*/ 0 h 16"/>
                  <a:gd name="T6" fmla="*/ 16 w 16"/>
                  <a:gd name="T7" fmla="*/ 8 h 16"/>
                  <a:gd name="T8" fmla="*/ 8 w 16"/>
                  <a:gd name="T9" fmla="*/ 16 h 16"/>
                </a:gdLst>
                <a:ahLst/>
                <a:cxnLst>
                  <a:cxn ang="0">
                    <a:pos x="T0" y="T1"/>
                  </a:cxn>
                  <a:cxn ang="0">
                    <a:pos x="T2" y="T3"/>
                  </a:cxn>
                  <a:cxn ang="0">
                    <a:pos x="T4" y="T5"/>
                  </a:cxn>
                  <a:cxn ang="0">
                    <a:pos x="T6" y="T7"/>
                  </a:cxn>
                  <a:cxn ang="0">
                    <a:pos x="T8" y="T9"/>
                  </a:cxn>
                </a:cxnLst>
                <a:rect l="0" t="0" r="r" b="b"/>
                <a:pathLst>
                  <a:path w="16" h="16">
                    <a:moveTo>
                      <a:pt x="8" y="16"/>
                    </a:moveTo>
                    <a:cubicBezTo>
                      <a:pt x="3" y="15"/>
                      <a:pt x="0" y="12"/>
                      <a:pt x="1" y="7"/>
                    </a:cubicBezTo>
                    <a:cubicBezTo>
                      <a:pt x="1" y="3"/>
                      <a:pt x="4" y="0"/>
                      <a:pt x="9" y="0"/>
                    </a:cubicBezTo>
                    <a:cubicBezTo>
                      <a:pt x="13" y="1"/>
                      <a:pt x="16" y="4"/>
                      <a:pt x="16" y="8"/>
                    </a:cubicBezTo>
                    <a:cubicBezTo>
                      <a:pt x="16" y="13"/>
                      <a:pt x="13" y="15"/>
                      <a:pt x="8"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8" name="Freeform 1046">
                <a:extLst>
                  <a:ext uri="{FF2B5EF4-FFF2-40B4-BE49-F238E27FC236}">
                    <a16:creationId xmlns:a16="http://schemas.microsoft.com/office/drawing/2014/main" id="{A309496D-617D-4207-834C-846C436F718C}"/>
                  </a:ext>
                </a:extLst>
              </p:cNvPr>
              <p:cNvSpPr>
                <a:spLocks/>
              </p:cNvSpPr>
              <p:nvPr/>
            </p:nvSpPr>
            <p:spPr bwMode="auto">
              <a:xfrm>
                <a:off x="-1872515" y="-341007"/>
                <a:ext cx="44450" cy="44450"/>
              </a:xfrm>
              <a:custGeom>
                <a:avLst/>
                <a:gdLst>
                  <a:gd name="T0" fmla="*/ 16 w 16"/>
                  <a:gd name="T1" fmla="*/ 8 h 16"/>
                  <a:gd name="T2" fmla="*/ 8 w 16"/>
                  <a:gd name="T3" fmla="*/ 16 h 16"/>
                  <a:gd name="T4" fmla="*/ 0 w 16"/>
                  <a:gd name="T5" fmla="*/ 8 h 16"/>
                  <a:gd name="T6" fmla="*/ 8 w 16"/>
                  <a:gd name="T7" fmla="*/ 0 h 16"/>
                  <a:gd name="T8" fmla="*/ 16 w 16"/>
                  <a:gd name="T9" fmla="*/ 8 h 16"/>
                </a:gdLst>
                <a:ahLst/>
                <a:cxnLst>
                  <a:cxn ang="0">
                    <a:pos x="T0" y="T1"/>
                  </a:cxn>
                  <a:cxn ang="0">
                    <a:pos x="T2" y="T3"/>
                  </a:cxn>
                  <a:cxn ang="0">
                    <a:pos x="T4" y="T5"/>
                  </a:cxn>
                  <a:cxn ang="0">
                    <a:pos x="T6" y="T7"/>
                  </a:cxn>
                  <a:cxn ang="0">
                    <a:pos x="T8" y="T9"/>
                  </a:cxn>
                </a:cxnLst>
                <a:rect l="0" t="0" r="r" b="b"/>
                <a:pathLst>
                  <a:path w="16" h="16">
                    <a:moveTo>
                      <a:pt x="16" y="8"/>
                    </a:moveTo>
                    <a:cubicBezTo>
                      <a:pt x="15" y="13"/>
                      <a:pt x="12" y="16"/>
                      <a:pt x="8" y="16"/>
                    </a:cubicBezTo>
                    <a:cubicBezTo>
                      <a:pt x="3" y="16"/>
                      <a:pt x="0" y="12"/>
                      <a:pt x="0" y="8"/>
                    </a:cubicBezTo>
                    <a:cubicBezTo>
                      <a:pt x="0" y="3"/>
                      <a:pt x="3" y="0"/>
                      <a:pt x="8" y="0"/>
                    </a:cubicBezTo>
                    <a:cubicBezTo>
                      <a:pt x="12" y="0"/>
                      <a:pt x="15" y="3"/>
                      <a:pt x="1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9" name="Freeform 1047">
                <a:extLst>
                  <a:ext uri="{FF2B5EF4-FFF2-40B4-BE49-F238E27FC236}">
                    <a16:creationId xmlns:a16="http://schemas.microsoft.com/office/drawing/2014/main" id="{238713A9-935C-4C80-932F-EB1594BC768A}"/>
                  </a:ext>
                </a:extLst>
              </p:cNvPr>
              <p:cNvSpPr>
                <a:spLocks/>
              </p:cNvSpPr>
              <p:nvPr/>
            </p:nvSpPr>
            <p:spPr bwMode="auto">
              <a:xfrm>
                <a:off x="-3787040" y="1579868"/>
                <a:ext cx="44450" cy="44450"/>
              </a:xfrm>
              <a:custGeom>
                <a:avLst/>
                <a:gdLst>
                  <a:gd name="T0" fmla="*/ 8 w 16"/>
                  <a:gd name="T1" fmla="*/ 0 h 16"/>
                  <a:gd name="T2" fmla="*/ 16 w 16"/>
                  <a:gd name="T3" fmla="*/ 8 h 16"/>
                  <a:gd name="T4" fmla="*/ 8 w 16"/>
                  <a:gd name="T5" fmla="*/ 15 h 16"/>
                  <a:gd name="T6" fmla="*/ 0 w 16"/>
                  <a:gd name="T7" fmla="*/ 8 h 16"/>
                  <a:gd name="T8" fmla="*/ 8 w 16"/>
                  <a:gd name="T9" fmla="*/ 0 h 16"/>
                </a:gdLst>
                <a:ahLst/>
                <a:cxnLst>
                  <a:cxn ang="0">
                    <a:pos x="T0" y="T1"/>
                  </a:cxn>
                  <a:cxn ang="0">
                    <a:pos x="T2" y="T3"/>
                  </a:cxn>
                  <a:cxn ang="0">
                    <a:pos x="T4" y="T5"/>
                  </a:cxn>
                  <a:cxn ang="0">
                    <a:pos x="T6" y="T7"/>
                  </a:cxn>
                  <a:cxn ang="0">
                    <a:pos x="T8" y="T9"/>
                  </a:cxn>
                </a:cxnLst>
                <a:rect l="0" t="0" r="r" b="b"/>
                <a:pathLst>
                  <a:path w="16" h="16">
                    <a:moveTo>
                      <a:pt x="8" y="0"/>
                    </a:moveTo>
                    <a:cubicBezTo>
                      <a:pt x="13" y="1"/>
                      <a:pt x="16" y="3"/>
                      <a:pt x="16" y="8"/>
                    </a:cubicBezTo>
                    <a:cubicBezTo>
                      <a:pt x="15" y="13"/>
                      <a:pt x="12" y="16"/>
                      <a:pt x="8" y="15"/>
                    </a:cubicBezTo>
                    <a:cubicBezTo>
                      <a:pt x="3" y="15"/>
                      <a:pt x="0" y="12"/>
                      <a:pt x="0" y="8"/>
                    </a:cubicBezTo>
                    <a:cubicBezTo>
                      <a:pt x="0" y="3"/>
                      <a:pt x="3" y="1"/>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0" name="Freeform 1048">
                <a:extLst>
                  <a:ext uri="{FF2B5EF4-FFF2-40B4-BE49-F238E27FC236}">
                    <a16:creationId xmlns:a16="http://schemas.microsoft.com/office/drawing/2014/main" id="{E2089976-2A02-4CB5-A35E-14EC25AE020C}"/>
                  </a:ext>
                </a:extLst>
              </p:cNvPr>
              <p:cNvSpPr>
                <a:spLocks/>
              </p:cNvSpPr>
              <p:nvPr/>
            </p:nvSpPr>
            <p:spPr bwMode="auto">
              <a:xfrm>
                <a:off x="1318360" y="1579868"/>
                <a:ext cx="41275" cy="44450"/>
              </a:xfrm>
              <a:custGeom>
                <a:avLst/>
                <a:gdLst>
                  <a:gd name="T0" fmla="*/ 7 w 15"/>
                  <a:gd name="T1" fmla="*/ 0 h 16"/>
                  <a:gd name="T2" fmla="*/ 15 w 15"/>
                  <a:gd name="T3" fmla="*/ 8 h 16"/>
                  <a:gd name="T4" fmla="*/ 7 w 15"/>
                  <a:gd name="T5" fmla="*/ 15 h 16"/>
                  <a:gd name="T6" fmla="*/ 0 w 15"/>
                  <a:gd name="T7" fmla="*/ 8 h 16"/>
                  <a:gd name="T8" fmla="*/ 7 w 15"/>
                  <a:gd name="T9" fmla="*/ 0 h 16"/>
                </a:gdLst>
                <a:ahLst/>
                <a:cxnLst>
                  <a:cxn ang="0">
                    <a:pos x="T0" y="T1"/>
                  </a:cxn>
                  <a:cxn ang="0">
                    <a:pos x="T2" y="T3"/>
                  </a:cxn>
                  <a:cxn ang="0">
                    <a:pos x="T4" y="T5"/>
                  </a:cxn>
                  <a:cxn ang="0">
                    <a:pos x="T6" y="T7"/>
                  </a:cxn>
                  <a:cxn ang="0">
                    <a:pos x="T8" y="T9"/>
                  </a:cxn>
                </a:cxnLst>
                <a:rect l="0" t="0" r="r" b="b"/>
                <a:pathLst>
                  <a:path w="15" h="16">
                    <a:moveTo>
                      <a:pt x="7" y="0"/>
                    </a:moveTo>
                    <a:cubicBezTo>
                      <a:pt x="12" y="1"/>
                      <a:pt x="15" y="3"/>
                      <a:pt x="15" y="8"/>
                    </a:cubicBezTo>
                    <a:cubicBezTo>
                      <a:pt x="15" y="13"/>
                      <a:pt x="11" y="16"/>
                      <a:pt x="7" y="15"/>
                    </a:cubicBezTo>
                    <a:cubicBezTo>
                      <a:pt x="2" y="15"/>
                      <a:pt x="0" y="12"/>
                      <a:pt x="0" y="8"/>
                    </a:cubicBezTo>
                    <a:cubicBezTo>
                      <a:pt x="0" y="3"/>
                      <a:pt x="3"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1" name="Freeform 1049">
                <a:extLst>
                  <a:ext uri="{FF2B5EF4-FFF2-40B4-BE49-F238E27FC236}">
                    <a16:creationId xmlns:a16="http://schemas.microsoft.com/office/drawing/2014/main" id="{918DCDF4-A82F-4051-8A5A-69CEFE89F491}"/>
                  </a:ext>
                </a:extLst>
              </p:cNvPr>
              <p:cNvSpPr>
                <a:spLocks/>
              </p:cNvSpPr>
              <p:nvPr/>
            </p:nvSpPr>
            <p:spPr bwMode="auto">
              <a:xfrm>
                <a:off x="-2509103" y="4567543"/>
                <a:ext cx="36512" cy="38100"/>
              </a:xfrm>
              <a:custGeom>
                <a:avLst/>
                <a:gdLst>
                  <a:gd name="T0" fmla="*/ 6 w 13"/>
                  <a:gd name="T1" fmla="*/ 0 h 14"/>
                  <a:gd name="T2" fmla="*/ 13 w 13"/>
                  <a:gd name="T3" fmla="*/ 7 h 14"/>
                  <a:gd name="T4" fmla="*/ 6 w 13"/>
                  <a:gd name="T5" fmla="*/ 14 h 14"/>
                  <a:gd name="T6" fmla="*/ 0 w 13"/>
                  <a:gd name="T7" fmla="*/ 7 h 14"/>
                  <a:gd name="T8" fmla="*/ 6 w 13"/>
                  <a:gd name="T9" fmla="*/ 0 h 14"/>
                </a:gdLst>
                <a:ahLst/>
                <a:cxnLst>
                  <a:cxn ang="0">
                    <a:pos x="T0" y="T1"/>
                  </a:cxn>
                  <a:cxn ang="0">
                    <a:pos x="T2" y="T3"/>
                  </a:cxn>
                  <a:cxn ang="0">
                    <a:pos x="T4" y="T5"/>
                  </a:cxn>
                  <a:cxn ang="0">
                    <a:pos x="T6" y="T7"/>
                  </a:cxn>
                  <a:cxn ang="0">
                    <a:pos x="T8" y="T9"/>
                  </a:cxn>
                </a:cxnLst>
                <a:rect l="0" t="0" r="r" b="b"/>
                <a:pathLst>
                  <a:path w="13" h="14">
                    <a:moveTo>
                      <a:pt x="6" y="0"/>
                    </a:moveTo>
                    <a:cubicBezTo>
                      <a:pt x="10" y="1"/>
                      <a:pt x="13" y="3"/>
                      <a:pt x="13" y="7"/>
                    </a:cubicBezTo>
                    <a:cubicBezTo>
                      <a:pt x="13" y="12"/>
                      <a:pt x="11" y="14"/>
                      <a:pt x="6" y="14"/>
                    </a:cubicBezTo>
                    <a:cubicBezTo>
                      <a:pt x="2" y="14"/>
                      <a:pt x="0" y="11"/>
                      <a:pt x="0" y="7"/>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2" name="Freeform 1050">
                <a:extLst>
                  <a:ext uri="{FF2B5EF4-FFF2-40B4-BE49-F238E27FC236}">
                    <a16:creationId xmlns:a16="http://schemas.microsoft.com/office/drawing/2014/main" id="{41212CA3-870E-4266-A7C1-0C8962341B31}"/>
                  </a:ext>
                </a:extLst>
              </p:cNvPr>
              <p:cNvSpPr>
                <a:spLocks/>
              </p:cNvSpPr>
              <p:nvPr/>
            </p:nvSpPr>
            <p:spPr bwMode="auto">
              <a:xfrm>
                <a:off x="43597" y="4567543"/>
                <a:ext cx="39687" cy="38100"/>
              </a:xfrm>
              <a:custGeom>
                <a:avLst/>
                <a:gdLst>
                  <a:gd name="T0" fmla="*/ 7 w 14"/>
                  <a:gd name="T1" fmla="*/ 14 h 14"/>
                  <a:gd name="T2" fmla="*/ 0 w 14"/>
                  <a:gd name="T3" fmla="*/ 8 h 14"/>
                  <a:gd name="T4" fmla="*/ 7 w 14"/>
                  <a:gd name="T5" fmla="*/ 0 h 14"/>
                  <a:gd name="T6" fmla="*/ 14 w 14"/>
                  <a:gd name="T7" fmla="*/ 7 h 14"/>
                  <a:gd name="T8" fmla="*/ 7 w 14"/>
                  <a:gd name="T9" fmla="*/ 14 h 14"/>
                </a:gdLst>
                <a:ahLst/>
                <a:cxnLst>
                  <a:cxn ang="0">
                    <a:pos x="T0" y="T1"/>
                  </a:cxn>
                  <a:cxn ang="0">
                    <a:pos x="T2" y="T3"/>
                  </a:cxn>
                  <a:cxn ang="0">
                    <a:pos x="T4" y="T5"/>
                  </a:cxn>
                  <a:cxn ang="0">
                    <a:pos x="T6" y="T7"/>
                  </a:cxn>
                  <a:cxn ang="0">
                    <a:pos x="T8" y="T9"/>
                  </a:cxn>
                </a:cxnLst>
                <a:rect l="0" t="0" r="r" b="b"/>
                <a:pathLst>
                  <a:path w="14" h="14">
                    <a:moveTo>
                      <a:pt x="7" y="14"/>
                    </a:moveTo>
                    <a:cubicBezTo>
                      <a:pt x="3" y="14"/>
                      <a:pt x="0" y="12"/>
                      <a:pt x="0" y="8"/>
                    </a:cubicBezTo>
                    <a:cubicBezTo>
                      <a:pt x="0" y="3"/>
                      <a:pt x="2" y="0"/>
                      <a:pt x="7" y="0"/>
                    </a:cubicBezTo>
                    <a:cubicBezTo>
                      <a:pt x="11" y="1"/>
                      <a:pt x="14" y="3"/>
                      <a:pt x="14" y="7"/>
                    </a:cubicBezTo>
                    <a:cubicBezTo>
                      <a:pt x="14" y="12"/>
                      <a:pt x="11" y="14"/>
                      <a:pt x="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3" name="Freeform 1051">
                <a:extLst>
                  <a:ext uri="{FF2B5EF4-FFF2-40B4-BE49-F238E27FC236}">
                    <a16:creationId xmlns:a16="http://schemas.microsoft.com/office/drawing/2014/main" id="{887FB573-0DB3-4283-9FD5-92728A72EDB4}"/>
                  </a:ext>
                </a:extLst>
              </p:cNvPr>
              <p:cNvSpPr>
                <a:spLocks/>
              </p:cNvSpPr>
              <p:nvPr/>
            </p:nvSpPr>
            <p:spPr bwMode="auto">
              <a:xfrm>
                <a:off x="-3574315" y="941693"/>
                <a:ext cx="36512" cy="36512"/>
              </a:xfrm>
              <a:custGeom>
                <a:avLst/>
                <a:gdLst>
                  <a:gd name="T0" fmla="*/ 7 w 13"/>
                  <a:gd name="T1" fmla="*/ 13 h 13"/>
                  <a:gd name="T2" fmla="*/ 0 w 13"/>
                  <a:gd name="T3" fmla="*/ 6 h 13"/>
                  <a:gd name="T4" fmla="*/ 7 w 13"/>
                  <a:gd name="T5" fmla="*/ 0 h 13"/>
                  <a:gd name="T6" fmla="*/ 13 w 13"/>
                  <a:gd name="T7" fmla="*/ 7 h 13"/>
                  <a:gd name="T8" fmla="*/ 7 w 13"/>
                  <a:gd name="T9" fmla="*/ 13 h 13"/>
                </a:gdLst>
                <a:ahLst/>
                <a:cxnLst>
                  <a:cxn ang="0">
                    <a:pos x="T0" y="T1"/>
                  </a:cxn>
                  <a:cxn ang="0">
                    <a:pos x="T2" y="T3"/>
                  </a:cxn>
                  <a:cxn ang="0">
                    <a:pos x="T4" y="T5"/>
                  </a:cxn>
                  <a:cxn ang="0">
                    <a:pos x="T6" y="T7"/>
                  </a:cxn>
                  <a:cxn ang="0">
                    <a:pos x="T8" y="T9"/>
                  </a:cxn>
                </a:cxnLst>
                <a:rect l="0" t="0" r="r" b="b"/>
                <a:pathLst>
                  <a:path w="13" h="13">
                    <a:moveTo>
                      <a:pt x="7" y="13"/>
                    </a:moveTo>
                    <a:cubicBezTo>
                      <a:pt x="3" y="13"/>
                      <a:pt x="0" y="11"/>
                      <a:pt x="0" y="6"/>
                    </a:cubicBezTo>
                    <a:cubicBezTo>
                      <a:pt x="0" y="2"/>
                      <a:pt x="3" y="0"/>
                      <a:pt x="7" y="0"/>
                    </a:cubicBezTo>
                    <a:cubicBezTo>
                      <a:pt x="11" y="0"/>
                      <a:pt x="13" y="2"/>
                      <a:pt x="13" y="7"/>
                    </a:cubicBezTo>
                    <a:cubicBezTo>
                      <a:pt x="13" y="10"/>
                      <a:pt x="11" y="12"/>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4" name="Freeform 1052">
                <a:extLst>
                  <a:ext uri="{FF2B5EF4-FFF2-40B4-BE49-F238E27FC236}">
                    <a16:creationId xmlns:a16="http://schemas.microsoft.com/office/drawing/2014/main" id="{D31FB743-E681-40E0-9E09-B4BE6E0B52E3}"/>
                  </a:ext>
                </a:extLst>
              </p:cNvPr>
              <p:cNvSpPr>
                <a:spLocks/>
              </p:cNvSpPr>
              <p:nvPr/>
            </p:nvSpPr>
            <p:spPr bwMode="auto">
              <a:xfrm>
                <a:off x="1107222" y="944868"/>
                <a:ext cx="38100" cy="38100"/>
              </a:xfrm>
              <a:custGeom>
                <a:avLst/>
                <a:gdLst>
                  <a:gd name="T0" fmla="*/ 7 w 14"/>
                  <a:gd name="T1" fmla="*/ 14 h 14"/>
                  <a:gd name="T2" fmla="*/ 1 w 14"/>
                  <a:gd name="T3" fmla="*/ 6 h 14"/>
                  <a:gd name="T4" fmla="*/ 7 w 14"/>
                  <a:gd name="T5" fmla="*/ 0 h 14"/>
                  <a:gd name="T6" fmla="*/ 14 w 14"/>
                  <a:gd name="T7" fmla="*/ 7 h 14"/>
                  <a:gd name="T8" fmla="*/ 7 w 14"/>
                  <a:gd name="T9" fmla="*/ 14 h 14"/>
                </a:gdLst>
                <a:ahLst/>
                <a:cxnLst>
                  <a:cxn ang="0">
                    <a:pos x="T0" y="T1"/>
                  </a:cxn>
                  <a:cxn ang="0">
                    <a:pos x="T2" y="T3"/>
                  </a:cxn>
                  <a:cxn ang="0">
                    <a:pos x="T4" y="T5"/>
                  </a:cxn>
                  <a:cxn ang="0">
                    <a:pos x="T6" y="T7"/>
                  </a:cxn>
                  <a:cxn ang="0">
                    <a:pos x="T8" y="T9"/>
                  </a:cxn>
                </a:cxnLst>
                <a:rect l="0" t="0" r="r" b="b"/>
                <a:pathLst>
                  <a:path w="14" h="14">
                    <a:moveTo>
                      <a:pt x="7" y="14"/>
                    </a:moveTo>
                    <a:cubicBezTo>
                      <a:pt x="3" y="13"/>
                      <a:pt x="0" y="10"/>
                      <a:pt x="1" y="6"/>
                    </a:cubicBezTo>
                    <a:cubicBezTo>
                      <a:pt x="1" y="2"/>
                      <a:pt x="4" y="0"/>
                      <a:pt x="7" y="0"/>
                    </a:cubicBezTo>
                    <a:cubicBezTo>
                      <a:pt x="12" y="0"/>
                      <a:pt x="14" y="3"/>
                      <a:pt x="14" y="7"/>
                    </a:cubicBezTo>
                    <a:cubicBezTo>
                      <a:pt x="14" y="11"/>
                      <a:pt x="11" y="13"/>
                      <a:pt x="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5" name="Freeform 1053">
                <a:extLst>
                  <a:ext uri="{FF2B5EF4-FFF2-40B4-BE49-F238E27FC236}">
                    <a16:creationId xmlns:a16="http://schemas.microsoft.com/office/drawing/2014/main" id="{E9751CAF-65BB-440C-9D6C-FA5AEF9A219D}"/>
                  </a:ext>
                </a:extLst>
              </p:cNvPr>
              <p:cNvSpPr>
                <a:spLocks/>
              </p:cNvSpPr>
              <p:nvPr/>
            </p:nvSpPr>
            <p:spPr bwMode="auto">
              <a:xfrm>
                <a:off x="-3574315" y="3502331"/>
                <a:ext cx="39687" cy="34925"/>
              </a:xfrm>
              <a:custGeom>
                <a:avLst/>
                <a:gdLst>
                  <a:gd name="T0" fmla="*/ 14 w 14"/>
                  <a:gd name="T1" fmla="*/ 7 h 13"/>
                  <a:gd name="T2" fmla="*/ 7 w 14"/>
                  <a:gd name="T3" fmla="*/ 13 h 13"/>
                  <a:gd name="T4" fmla="*/ 0 w 14"/>
                  <a:gd name="T5" fmla="*/ 7 h 13"/>
                  <a:gd name="T6" fmla="*/ 7 w 14"/>
                  <a:gd name="T7" fmla="*/ 0 h 13"/>
                  <a:gd name="T8" fmla="*/ 14 w 14"/>
                  <a:gd name="T9" fmla="*/ 7 h 13"/>
                </a:gdLst>
                <a:ahLst/>
                <a:cxnLst>
                  <a:cxn ang="0">
                    <a:pos x="T0" y="T1"/>
                  </a:cxn>
                  <a:cxn ang="0">
                    <a:pos x="T2" y="T3"/>
                  </a:cxn>
                  <a:cxn ang="0">
                    <a:pos x="T4" y="T5"/>
                  </a:cxn>
                  <a:cxn ang="0">
                    <a:pos x="T6" y="T7"/>
                  </a:cxn>
                  <a:cxn ang="0">
                    <a:pos x="T8" y="T9"/>
                  </a:cxn>
                </a:cxnLst>
                <a:rect l="0" t="0" r="r" b="b"/>
                <a:pathLst>
                  <a:path w="14" h="13">
                    <a:moveTo>
                      <a:pt x="14" y="7"/>
                    </a:moveTo>
                    <a:cubicBezTo>
                      <a:pt x="13" y="11"/>
                      <a:pt x="11" y="13"/>
                      <a:pt x="7" y="13"/>
                    </a:cubicBezTo>
                    <a:cubicBezTo>
                      <a:pt x="3" y="13"/>
                      <a:pt x="0" y="11"/>
                      <a:pt x="0" y="7"/>
                    </a:cubicBezTo>
                    <a:cubicBezTo>
                      <a:pt x="0" y="3"/>
                      <a:pt x="3" y="0"/>
                      <a:pt x="7" y="0"/>
                    </a:cubicBezTo>
                    <a:cubicBezTo>
                      <a:pt x="11" y="0"/>
                      <a:pt x="13" y="3"/>
                      <a:pt x="1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6" name="Freeform 1054">
                <a:extLst>
                  <a:ext uri="{FF2B5EF4-FFF2-40B4-BE49-F238E27FC236}">
                    <a16:creationId xmlns:a16="http://schemas.microsoft.com/office/drawing/2014/main" id="{A08359BC-D501-4F6F-90AF-59471CC77DEB}"/>
                  </a:ext>
                </a:extLst>
              </p:cNvPr>
              <p:cNvSpPr>
                <a:spLocks/>
              </p:cNvSpPr>
              <p:nvPr/>
            </p:nvSpPr>
            <p:spPr bwMode="auto">
              <a:xfrm>
                <a:off x="1107222" y="3502331"/>
                <a:ext cx="38100" cy="38100"/>
              </a:xfrm>
              <a:custGeom>
                <a:avLst/>
                <a:gdLst>
                  <a:gd name="T0" fmla="*/ 14 w 14"/>
                  <a:gd name="T1" fmla="*/ 7 h 14"/>
                  <a:gd name="T2" fmla="*/ 7 w 14"/>
                  <a:gd name="T3" fmla="*/ 13 h 14"/>
                  <a:gd name="T4" fmla="*/ 1 w 14"/>
                  <a:gd name="T5" fmla="*/ 6 h 14"/>
                  <a:gd name="T6" fmla="*/ 8 w 14"/>
                  <a:gd name="T7" fmla="*/ 0 h 14"/>
                  <a:gd name="T8" fmla="*/ 14 w 14"/>
                  <a:gd name="T9" fmla="*/ 7 h 14"/>
                </a:gdLst>
                <a:ahLst/>
                <a:cxnLst>
                  <a:cxn ang="0">
                    <a:pos x="T0" y="T1"/>
                  </a:cxn>
                  <a:cxn ang="0">
                    <a:pos x="T2" y="T3"/>
                  </a:cxn>
                  <a:cxn ang="0">
                    <a:pos x="T4" y="T5"/>
                  </a:cxn>
                  <a:cxn ang="0">
                    <a:pos x="T6" y="T7"/>
                  </a:cxn>
                  <a:cxn ang="0">
                    <a:pos x="T8" y="T9"/>
                  </a:cxn>
                </a:cxnLst>
                <a:rect l="0" t="0" r="r" b="b"/>
                <a:pathLst>
                  <a:path w="14" h="14">
                    <a:moveTo>
                      <a:pt x="14" y="7"/>
                    </a:moveTo>
                    <a:cubicBezTo>
                      <a:pt x="13" y="11"/>
                      <a:pt x="11" y="14"/>
                      <a:pt x="7" y="13"/>
                    </a:cubicBezTo>
                    <a:cubicBezTo>
                      <a:pt x="3" y="13"/>
                      <a:pt x="0" y="10"/>
                      <a:pt x="1" y="6"/>
                    </a:cubicBezTo>
                    <a:cubicBezTo>
                      <a:pt x="1" y="2"/>
                      <a:pt x="4" y="0"/>
                      <a:pt x="8" y="0"/>
                    </a:cubicBezTo>
                    <a:cubicBezTo>
                      <a:pt x="12" y="0"/>
                      <a:pt x="14" y="3"/>
                      <a:pt x="1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7" name="Freeform 1055">
                <a:extLst>
                  <a:ext uri="{FF2B5EF4-FFF2-40B4-BE49-F238E27FC236}">
                    <a16:creationId xmlns:a16="http://schemas.microsoft.com/office/drawing/2014/main" id="{E35B9B9E-F6E8-4B21-9E60-E86821EBC954}"/>
                  </a:ext>
                </a:extLst>
              </p:cNvPr>
              <p:cNvSpPr>
                <a:spLocks/>
              </p:cNvSpPr>
              <p:nvPr/>
            </p:nvSpPr>
            <p:spPr bwMode="auto">
              <a:xfrm>
                <a:off x="43597" y="-123519"/>
                <a:ext cx="36512" cy="38100"/>
              </a:xfrm>
              <a:custGeom>
                <a:avLst/>
                <a:gdLst>
                  <a:gd name="T0" fmla="*/ 7 w 13"/>
                  <a:gd name="T1" fmla="*/ 0 h 14"/>
                  <a:gd name="T2" fmla="*/ 13 w 13"/>
                  <a:gd name="T3" fmla="*/ 7 h 14"/>
                  <a:gd name="T4" fmla="*/ 6 w 13"/>
                  <a:gd name="T5" fmla="*/ 14 h 14"/>
                  <a:gd name="T6" fmla="*/ 0 w 13"/>
                  <a:gd name="T7" fmla="*/ 7 h 14"/>
                  <a:gd name="T8" fmla="*/ 7 w 13"/>
                  <a:gd name="T9" fmla="*/ 0 h 14"/>
                </a:gdLst>
                <a:ahLst/>
                <a:cxnLst>
                  <a:cxn ang="0">
                    <a:pos x="T0" y="T1"/>
                  </a:cxn>
                  <a:cxn ang="0">
                    <a:pos x="T2" y="T3"/>
                  </a:cxn>
                  <a:cxn ang="0">
                    <a:pos x="T4" y="T5"/>
                  </a:cxn>
                  <a:cxn ang="0">
                    <a:pos x="T6" y="T7"/>
                  </a:cxn>
                  <a:cxn ang="0">
                    <a:pos x="T8" y="T9"/>
                  </a:cxn>
                </a:cxnLst>
                <a:rect l="0" t="0" r="r" b="b"/>
                <a:pathLst>
                  <a:path w="13" h="14">
                    <a:moveTo>
                      <a:pt x="7" y="0"/>
                    </a:moveTo>
                    <a:cubicBezTo>
                      <a:pt x="11" y="1"/>
                      <a:pt x="13" y="3"/>
                      <a:pt x="13" y="7"/>
                    </a:cubicBezTo>
                    <a:cubicBezTo>
                      <a:pt x="13" y="11"/>
                      <a:pt x="11" y="14"/>
                      <a:pt x="6" y="14"/>
                    </a:cubicBezTo>
                    <a:cubicBezTo>
                      <a:pt x="2" y="14"/>
                      <a:pt x="0" y="11"/>
                      <a:pt x="0" y="7"/>
                    </a:cubicBezTo>
                    <a:cubicBezTo>
                      <a:pt x="0" y="3"/>
                      <a:pt x="3"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8" name="Freeform 1056">
                <a:extLst>
                  <a:ext uri="{FF2B5EF4-FFF2-40B4-BE49-F238E27FC236}">
                    <a16:creationId xmlns:a16="http://schemas.microsoft.com/office/drawing/2014/main" id="{73F8E2DA-B4F2-4DE6-BCB7-4415E24780A1}"/>
                  </a:ext>
                </a:extLst>
              </p:cNvPr>
              <p:cNvSpPr>
                <a:spLocks/>
              </p:cNvSpPr>
              <p:nvPr/>
            </p:nvSpPr>
            <p:spPr bwMode="auto">
              <a:xfrm>
                <a:off x="-2509103" y="-120344"/>
                <a:ext cx="36512" cy="34925"/>
              </a:xfrm>
              <a:custGeom>
                <a:avLst/>
                <a:gdLst>
                  <a:gd name="T0" fmla="*/ 13 w 13"/>
                  <a:gd name="T1" fmla="*/ 6 h 13"/>
                  <a:gd name="T2" fmla="*/ 6 w 13"/>
                  <a:gd name="T3" fmla="*/ 13 h 13"/>
                  <a:gd name="T4" fmla="*/ 0 w 13"/>
                  <a:gd name="T5" fmla="*/ 6 h 13"/>
                  <a:gd name="T6" fmla="*/ 7 w 13"/>
                  <a:gd name="T7" fmla="*/ 0 h 13"/>
                  <a:gd name="T8" fmla="*/ 13 w 13"/>
                  <a:gd name="T9" fmla="*/ 6 h 13"/>
                </a:gdLst>
                <a:ahLst/>
                <a:cxnLst>
                  <a:cxn ang="0">
                    <a:pos x="T0" y="T1"/>
                  </a:cxn>
                  <a:cxn ang="0">
                    <a:pos x="T2" y="T3"/>
                  </a:cxn>
                  <a:cxn ang="0">
                    <a:pos x="T4" y="T5"/>
                  </a:cxn>
                  <a:cxn ang="0">
                    <a:pos x="T6" y="T7"/>
                  </a:cxn>
                  <a:cxn ang="0">
                    <a:pos x="T8" y="T9"/>
                  </a:cxn>
                </a:cxnLst>
                <a:rect l="0" t="0" r="r" b="b"/>
                <a:pathLst>
                  <a:path w="13" h="13">
                    <a:moveTo>
                      <a:pt x="13" y="6"/>
                    </a:moveTo>
                    <a:cubicBezTo>
                      <a:pt x="13" y="10"/>
                      <a:pt x="10" y="13"/>
                      <a:pt x="6" y="13"/>
                    </a:cubicBezTo>
                    <a:cubicBezTo>
                      <a:pt x="2" y="13"/>
                      <a:pt x="0" y="10"/>
                      <a:pt x="0" y="6"/>
                    </a:cubicBezTo>
                    <a:cubicBezTo>
                      <a:pt x="0" y="2"/>
                      <a:pt x="2" y="0"/>
                      <a:pt x="7" y="0"/>
                    </a:cubicBezTo>
                    <a:cubicBezTo>
                      <a:pt x="11" y="0"/>
                      <a:pt x="12" y="2"/>
                      <a:pt x="1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9" name="Freeform 1057">
                <a:extLst>
                  <a:ext uri="{FF2B5EF4-FFF2-40B4-BE49-F238E27FC236}">
                    <a16:creationId xmlns:a16="http://schemas.microsoft.com/office/drawing/2014/main" id="{31B667B2-7F25-4DDF-BCC9-75D91964F81A}"/>
                  </a:ext>
                </a:extLst>
              </p:cNvPr>
              <p:cNvSpPr>
                <a:spLocks/>
              </p:cNvSpPr>
              <p:nvPr/>
            </p:nvSpPr>
            <p:spPr bwMode="auto">
              <a:xfrm>
                <a:off x="-2082065" y="4786618"/>
                <a:ext cx="33337" cy="31750"/>
              </a:xfrm>
              <a:custGeom>
                <a:avLst/>
                <a:gdLst>
                  <a:gd name="T0" fmla="*/ 12 w 12"/>
                  <a:gd name="T1" fmla="*/ 6 h 11"/>
                  <a:gd name="T2" fmla="*/ 5 w 12"/>
                  <a:gd name="T3" fmla="*/ 11 h 11"/>
                  <a:gd name="T4" fmla="*/ 0 w 12"/>
                  <a:gd name="T5" fmla="*/ 5 h 11"/>
                  <a:gd name="T6" fmla="*/ 6 w 12"/>
                  <a:gd name="T7" fmla="*/ 0 h 11"/>
                  <a:gd name="T8" fmla="*/ 12 w 12"/>
                  <a:gd name="T9" fmla="*/ 6 h 11"/>
                </a:gdLst>
                <a:ahLst/>
                <a:cxnLst>
                  <a:cxn ang="0">
                    <a:pos x="T0" y="T1"/>
                  </a:cxn>
                  <a:cxn ang="0">
                    <a:pos x="T2" y="T3"/>
                  </a:cxn>
                  <a:cxn ang="0">
                    <a:pos x="T4" y="T5"/>
                  </a:cxn>
                  <a:cxn ang="0">
                    <a:pos x="T6" y="T7"/>
                  </a:cxn>
                  <a:cxn ang="0">
                    <a:pos x="T8" y="T9"/>
                  </a:cxn>
                </a:cxnLst>
                <a:rect l="0" t="0" r="r" b="b"/>
                <a:pathLst>
                  <a:path w="12" h="11">
                    <a:moveTo>
                      <a:pt x="12" y="6"/>
                    </a:moveTo>
                    <a:cubicBezTo>
                      <a:pt x="11" y="9"/>
                      <a:pt x="9" y="11"/>
                      <a:pt x="5" y="11"/>
                    </a:cubicBezTo>
                    <a:cubicBezTo>
                      <a:pt x="2" y="11"/>
                      <a:pt x="0" y="9"/>
                      <a:pt x="0" y="5"/>
                    </a:cubicBezTo>
                    <a:cubicBezTo>
                      <a:pt x="0" y="2"/>
                      <a:pt x="2" y="0"/>
                      <a:pt x="6" y="0"/>
                    </a:cubicBezTo>
                    <a:cubicBezTo>
                      <a:pt x="9" y="0"/>
                      <a:pt x="11" y="2"/>
                      <a:pt x="1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0" name="Freeform 1058">
                <a:extLst>
                  <a:ext uri="{FF2B5EF4-FFF2-40B4-BE49-F238E27FC236}">
                    <a16:creationId xmlns:a16="http://schemas.microsoft.com/office/drawing/2014/main" id="{4300EA84-D447-42E2-BCE8-05AE6545ED6D}"/>
                  </a:ext>
                </a:extLst>
              </p:cNvPr>
              <p:cNvSpPr>
                <a:spLocks/>
              </p:cNvSpPr>
              <p:nvPr/>
            </p:nvSpPr>
            <p:spPr bwMode="auto">
              <a:xfrm>
                <a:off x="-3782278" y="1373493"/>
                <a:ext cx="33337" cy="33337"/>
              </a:xfrm>
              <a:custGeom>
                <a:avLst/>
                <a:gdLst>
                  <a:gd name="T0" fmla="*/ 6 w 12"/>
                  <a:gd name="T1" fmla="*/ 0 h 12"/>
                  <a:gd name="T2" fmla="*/ 12 w 12"/>
                  <a:gd name="T3" fmla="*/ 6 h 12"/>
                  <a:gd name="T4" fmla="*/ 6 w 12"/>
                  <a:gd name="T5" fmla="*/ 12 h 12"/>
                  <a:gd name="T6" fmla="*/ 0 w 12"/>
                  <a:gd name="T7" fmla="*/ 6 h 12"/>
                  <a:gd name="T8" fmla="*/ 6 w 12"/>
                  <a:gd name="T9" fmla="*/ 0 h 12"/>
                </a:gdLst>
                <a:ahLst/>
                <a:cxnLst>
                  <a:cxn ang="0">
                    <a:pos x="T0" y="T1"/>
                  </a:cxn>
                  <a:cxn ang="0">
                    <a:pos x="T2" y="T3"/>
                  </a:cxn>
                  <a:cxn ang="0">
                    <a:pos x="T4" y="T5"/>
                  </a:cxn>
                  <a:cxn ang="0">
                    <a:pos x="T6" y="T7"/>
                  </a:cxn>
                  <a:cxn ang="0">
                    <a:pos x="T8" y="T9"/>
                  </a:cxn>
                </a:cxnLst>
                <a:rect l="0" t="0" r="r" b="b"/>
                <a:pathLst>
                  <a:path w="12" h="12">
                    <a:moveTo>
                      <a:pt x="6" y="0"/>
                    </a:moveTo>
                    <a:cubicBezTo>
                      <a:pt x="9" y="0"/>
                      <a:pt x="12" y="2"/>
                      <a:pt x="12" y="6"/>
                    </a:cubicBezTo>
                    <a:cubicBezTo>
                      <a:pt x="12" y="9"/>
                      <a:pt x="10" y="12"/>
                      <a:pt x="6" y="12"/>
                    </a:cubicBezTo>
                    <a:cubicBezTo>
                      <a:pt x="3" y="12"/>
                      <a:pt x="0" y="10"/>
                      <a:pt x="0" y="6"/>
                    </a:cubicBezTo>
                    <a:cubicBezTo>
                      <a:pt x="0" y="3"/>
                      <a:pt x="2"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1" name="Freeform 1059">
                <a:extLst>
                  <a:ext uri="{FF2B5EF4-FFF2-40B4-BE49-F238E27FC236}">
                    <a16:creationId xmlns:a16="http://schemas.microsoft.com/office/drawing/2014/main" id="{79CF2428-4417-43A6-AFCA-2C2A1EDDD389}"/>
                  </a:ext>
                </a:extLst>
              </p:cNvPr>
              <p:cNvSpPr>
                <a:spLocks/>
              </p:cNvSpPr>
              <p:nvPr/>
            </p:nvSpPr>
            <p:spPr bwMode="auto">
              <a:xfrm>
                <a:off x="1319947" y="3078468"/>
                <a:ext cx="33337" cy="30162"/>
              </a:xfrm>
              <a:custGeom>
                <a:avLst/>
                <a:gdLst>
                  <a:gd name="T0" fmla="*/ 12 w 12"/>
                  <a:gd name="T1" fmla="*/ 6 h 11"/>
                  <a:gd name="T2" fmla="*/ 6 w 12"/>
                  <a:gd name="T3" fmla="*/ 11 h 11"/>
                  <a:gd name="T4" fmla="*/ 0 w 12"/>
                  <a:gd name="T5" fmla="*/ 6 h 11"/>
                  <a:gd name="T6" fmla="*/ 6 w 12"/>
                  <a:gd name="T7" fmla="*/ 0 h 11"/>
                  <a:gd name="T8" fmla="*/ 12 w 12"/>
                  <a:gd name="T9" fmla="*/ 6 h 11"/>
                </a:gdLst>
                <a:ahLst/>
                <a:cxnLst>
                  <a:cxn ang="0">
                    <a:pos x="T0" y="T1"/>
                  </a:cxn>
                  <a:cxn ang="0">
                    <a:pos x="T2" y="T3"/>
                  </a:cxn>
                  <a:cxn ang="0">
                    <a:pos x="T4" y="T5"/>
                  </a:cxn>
                  <a:cxn ang="0">
                    <a:pos x="T6" y="T7"/>
                  </a:cxn>
                  <a:cxn ang="0">
                    <a:pos x="T8" y="T9"/>
                  </a:cxn>
                </a:cxnLst>
                <a:rect l="0" t="0" r="r" b="b"/>
                <a:pathLst>
                  <a:path w="12" h="11">
                    <a:moveTo>
                      <a:pt x="12" y="6"/>
                    </a:moveTo>
                    <a:cubicBezTo>
                      <a:pt x="12" y="9"/>
                      <a:pt x="10" y="11"/>
                      <a:pt x="6" y="11"/>
                    </a:cubicBezTo>
                    <a:cubicBezTo>
                      <a:pt x="3" y="11"/>
                      <a:pt x="0" y="9"/>
                      <a:pt x="0" y="6"/>
                    </a:cubicBezTo>
                    <a:cubicBezTo>
                      <a:pt x="0" y="2"/>
                      <a:pt x="2" y="0"/>
                      <a:pt x="6" y="0"/>
                    </a:cubicBezTo>
                    <a:cubicBezTo>
                      <a:pt x="10" y="0"/>
                      <a:pt x="12" y="2"/>
                      <a:pt x="1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2" name="Freeform 1060">
                <a:extLst>
                  <a:ext uri="{FF2B5EF4-FFF2-40B4-BE49-F238E27FC236}">
                    <a16:creationId xmlns:a16="http://schemas.microsoft.com/office/drawing/2014/main" id="{2F8643A0-7274-4446-9974-43A98FC876D2}"/>
                  </a:ext>
                </a:extLst>
              </p:cNvPr>
              <p:cNvSpPr>
                <a:spLocks/>
              </p:cNvSpPr>
              <p:nvPr/>
            </p:nvSpPr>
            <p:spPr bwMode="auto">
              <a:xfrm>
                <a:off x="-377090" y="4786618"/>
                <a:ext cx="30162" cy="33337"/>
              </a:xfrm>
              <a:custGeom>
                <a:avLst/>
                <a:gdLst>
                  <a:gd name="T0" fmla="*/ 11 w 11"/>
                  <a:gd name="T1" fmla="*/ 6 h 12"/>
                  <a:gd name="T2" fmla="*/ 5 w 11"/>
                  <a:gd name="T3" fmla="*/ 11 h 12"/>
                  <a:gd name="T4" fmla="*/ 0 w 11"/>
                  <a:gd name="T5" fmla="*/ 5 h 12"/>
                  <a:gd name="T6" fmla="*/ 6 w 11"/>
                  <a:gd name="T7" fmla="*/ 0 h 12"/>
                  <a:gd name="T8" fmla="*/ 11 w 11"/>
                  <a:gd name="T9" fmla="*/ 6 h 12"/>
                </a:gdLst>
                <a:ahLst/>
                <a:cxnLst>
                  <a:cxn ang="0">
                    <a:pos x="T0" y="T1"/>
                  </a:cxn>
                  <a:cxn ang="0">
                    <a:pos x="T2" y="T3"/>
                  </a:cxn>
                  <a:cxn ang="0">
                    <a:pos x="T4" y="T5"/>
                  </a:cxn>
                  <a:cxn ang="0">
                    <a:pos x="T6" y="T7"/>
                  </a:cxn>
                  <a:cxn ang="0">
                    <a:pos x="T8" y="T9"/>
                  </a:cxn>
                </a:cxnLst>
                <a:rect l="0" t="0" r="r" b="b"/>
                <a:pathLst>
                  <a:path w="11" h="12">
                    <a:moveTo>
                      <a:pt x="11" y="6"/>
                    </a:moveTo>
                    <a:cubicBezTo>
                      <a:pt x="11" y="10"/>
                      <a:pt x="9" y="12"/>
                      <a:pt x="5" y="11"/>
                    </a:cubicBezTo>
                    <a:cubicBezTo>
                      <a:pt x="2" y="11"/>
                      <a:pt x="0" y="9"/>
                      <a:pt x="0" y="5"/>
                    </a:cubicBezTo>
                    <a:cubicBezTo>
                      <a:pt x="0" y="2"/>
                      <a:pt x="2" y="0"/>
                      <a:pt x="6" y="0"/>
                    </a:cubicBezTo>
                    <a:cubicBezTo>
                      <a:pt x="10" y="0"/>
                      <a:pt x="11" y="2"/>
                      <a:pt x="1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3" name="Freeform 1061">
                <a:extLst>
                  <a:ext uri="{FF2B5EF4-FFF2-40B4-BE49-F238E27FC236}">
                    <a16:creationId xmlns:a16="http://schemas.microsoft.com/office/drawing/2014/main" id="{D497F9DA-9DF1-4FBB-AC1D-1DADF48EC013}"/>
                  </a:ext>
                </a:extLst>
              </p:cNvPr>
              <p:cNvSpPr>
                <a:spLocks/>
              </p:cNvSpPr>
              <p:nvPr/>
            </p:nvSpPr>
            <p:spPr bwMode="auto">
              <a:xfrm>
                <a:off x="1319947" y="1373493"/>
                <a:ext cx="33337" cy="33337"/>
              </a:xfrm>
              <a:custGeom>
                <a:avLst/>
                <a:gdLst>
                  <a:gd name="T0" fmla="*/ 6 w 12"/>
                  <a:gd name="T1" fmla="*/ 0 h 12"/>
                  <a:gd name="T2" fmla="*/ 12 w 12"/>
                  <a:gd name="T3" fmla="*/ 6 h 12"/>
                  <a:gd name="T4" fmla="*/ 6 w 12"/>
                  <a:gd name="T5" fmla="*/ 12 h 12"/>
                  <a:gd name="T6" fmla="*/ 0 w 12"/>
                  <a:gd name="T7" fmla="*/ 6 h 12"/>
                  <a:gd name="T8" fmla="*/ 6 w 12"/>
                  <a:gd name="T9" fmla="*/ 0 h 12"/>
                </a:gdLst>
                <a:ahLst/>
                <a:cxnLst>
                  <a:cxn ang="0">
                    <a:pos x="T0" y="T1"/>
                  </a:cxn>
                  <a:cxn ang="0">
                    <a:pos x="T2" y="T3"/>
                  </a:cxn>
                  <a:cxn ang="0">
                    <a:pos x="T4" y="T5"/>
                  </a:cxn>
                  <a:cxn ang="0">
                    <a:pos x="T6" y="T7"/>
                  </a:cxn>
                  <a:cxn ang="0">
                    <a:pos x="T8" y="T9"/>
                  </a:cxn>
                </a:cxnLst>
                <a:rect l="0" t="0" r="r" b="b"/>
                <a:pathLst>
                  <a:path w="12" h="12">
                    <a:moveTo>
                      <a:pt x="6" y="0"/>
                    </a:moveTo>
                    <a:cubicBezTo>
                      <a:pt x="10" y="0"/>
                      <a:pt x="12" y="2"/>
                      <a:pt x="12" y="6"/>
                    </a:cubicBezTo>
                    <a:cubicBezTo>
                      <a:pt x="12" y="10"/>
                      <a:pt x="10" y="12"/>
                      <a:pt x="6" y="12"/>
                    </a:cubicBezTo>
                    <a:cubicBezTo>
                      <a:pt x="2" y="12"/>
                      <a:pt x="0" y="10"/>
                      <a:pt x="0" y="6"/>
                    </a:cubicBezTo>
                    <a:cubicBezTo>
                      <a:pt x="0" y="2"/>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4" name="Freeform 1062">
                <a:extLst>
                  <a:ext uri="{FF2B5EF4-FFF2-40B4-BE49-F238E27FC236}">
                    <a16:creationId xmlns:a16="http://schemas.microsoft.com/office/drawing/2014/main" id="{5DCD1CF8-4DD6-44A0-A61C-13A5B5ACBF95}"/>
                  </a:ext>
                </a:extLst>
              </p:cNvPr>
              <p:cNvSpPr>
                <a:spLocks/>
              </p:cNvSpPr>
              <p:nvPr/>
            </p:nvSpPr>
            <p:spPr bwMode="auto">
              <a:xfrm>
                <a:off x="-2082065" y="-334657"/>
                <a:ext cx="33337" cy="33337"/>
              </a:xfrm>
              <a:custGeom>
                <a:avLst/>
                <a:gdLst>
                  <a:gd name="T0" fmla="*/ 6 w 12"/>
                  <a:gd name="T1" fmla="*/ 12 h 12"/>
                  <a:gd name="T2" fmla="*/ 0 w 12"/>
                  <a:gd name="T3" fmla="*/ 6 h 12"/>
                  <a:gd name="T4" fmla="*/ 5 w 12"/>
                  <a:gd name="T5" fmla="*/ 0 h 12"/>
                  <a:gd name="T6" fmla="*/ 11 w 12"/>
                  <a:gd name="T7" fmla="*/ 6 h 12"/>
                  <a:gd name="T8" fmla="*/ 6 w 12"/>
                  <a:gd name="T9" fmla="*/ 12 h 12"/>
                </a:gdLst>
                <a:ahLst/>
                <a:cxnLst>
                  <a:cxn ang="0">
                    <a:pos x="T0" y="T1"/>
                  </a:cxn>
                  <a:cxn ang="0">
                    <a:pos x="T2" y="T3"/>
                  </a:cxn>
                  <a:cxn ang="0">
                    <a:pos x="T4" y="T5"/>
                  </a:cxn>
                  <a:cxn ang="0">
                    <a:pos x="T6" y="T7"/>
                  </a:cxn>
                  <a:cxn ang="0">
                    <a:pos x="T8" y="T9"/>
                  </a:cxn>
                </a:cxnLst>
                <a:rect l="0" t="0" r="r" b="b"/>
                <a:pathLst>
                  <a:path w="12" h="12">
                    <a:moveTo>
                      <a:pt x="6" y="12"/>
                    </a:moveTo>
                    <a:cubicBezTo>
                      <a:pt x="2" y="12"/>
                      <a:pt x="0" y="10"/>
                      <a:pt x="0" y="6"/>
                    </a:cubicBezTo>
                    <a:cubicBezTo>
                      <a:pt x="0" y="3"/>
                      <a:pt x="2" y="0"/>
                      <a:pt x="5" y="0"/>
                    </a:cubicBezTo>
                    <a:cubicBezTo>
                      <a:pt x="9" y="0"/>
                      <a:pt x="11" y="2"/>
                      <a:pt x="11" y="6"/>
                    </a:cubicBezTo>
                    <a:cubicBezTo>
                      <a:pt x="12" y="9"/>
                      <a:pt x="10"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5" name="Freeform 1063">
                <a:extLst>
                  <a:ext uri="{FF2B5EF4-FFF2-40B4-BE49-F238E27FC236}">
                    <a16:creationId xmlns:a16="http://schemas.microsoft.com/office/drawing/2014/main" id="{93EEB780-C895-40D4-BFA9-6497965E20F7}"/>
                  </a:ext>
                </a:extLst>
              </p:cNvPr>
              <p:cNvSpPr>
                <a:spLocks/>
              </p:cNvSpPr>
              <p:nvPr/>
            </p:nvSpPr>
            <p:spPr bwMode="auto">
              <a:xfrm>
                <a:off x="-3782278" y="3078468"/>
                <a:ext cx="33337" cy="30162"/>
              </a:xfrm>
              <a:custGeom>
                <a:avLst/>
                <a:gdLst>
                  <a:gd name="T0" fmla="*/ 12 w 12"/>
                  <a:gd name="T1" fmla="*/ 5 h 11"/>
                  <a:gd name="T2" fmla="*/ 6 w 12"/>
                  <a:gd name="T3" fmla="*/ 11 h 11"/>
                  <a:gd name="T4" fmla="*/ 0 w 12"/>
                  <a:gd name="T5" fmla="*/ 6 h 11"/>
                  <a:gd name="T6" fmla="*/ 6 w 12"/>
                  <a:gd name="T7" fmla="*/ 0 h 11"/>
                  <a:gd name="T8" fmla="*/ 12 w 12"/>
                  <a:gd name="T9" fmla="*/ 5 h 11"/>
                </a:gdLst>
                <a:ahLst/>
                <a:cxnLst>
                  <a:cxn ang="0">
                    <a:pos x="T0" y="T1"/>
                  </a:cxn>
                  <a:cxn ang="0">
                    <a:pos x="T2" y="T3"/>
                  </a:cxn>
                  <a:cxn ang="0">
                    <a:pos x="T4" y="T5"/>
                  </a:cxn>
                  <a:cxn ang="0">
                    <a:pos x="T6" y="T7"/>
                  </a:cxn>
                  <a:cxn ang="0">
                    <a:pos x="T8" y="T9"/>
                  </a:cxn>
                </a:cxnLst>
                <a:rect l="0" t="0" r="r" b="b"/>
                <a:pathLst>
                  <a:path w="12" h="11">
                    <a:moveTo>
                      <a:pt x="12" y="5"/>
                    </a:moveTo>
                    <a:cubicBezTo>
                      <a:pt x="12" y="9"/>
                      <a:pt x="10" y="11"/>
                      <a:pt x="6" y="11"/>
                    </a:cubicBezTo>
                    <a:cubicBezTo>
                      <a:pt x="2" y="11"/>
                      <a:pt x="0" y="9"/>
                      <a:pt x="0" y="6"/>
                    </a:cubicBezTo>
                    <a:cubicBezTo>
                      <a:pt x="0" y="2"/>
                      <a:pt x="2" y="0"/>
                      <a:pt x="6" y="0"/>
                    </a:cubicBezTo>
                    <a:cubicBezTo>
                      <a:pt x="10" y="0"/>
                      <a:pt x="12" y="2"/>
                      <a:pt x="1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6" name="Freeform 1064">
                <a:extLst>
                  <a:ext uri="{FF2B5EF4-FFF2-40B4-BE49-F238E27FC236}">
                    <a16:creationId xmlns:a16="http://schemas.microsoft.com/office/drawing/2014/main" id="{22EEC157-063D-4B97-AAAD-3390FD1C96FC}"/>
                  </a:ext>
                </a:extLst>
              </p:cNvPr>
              <p:cNvSpPr>
                <a:spLocks/>
              </p:cNvSpPr>
              <p:nvPr/>
            </p:nvSpPr>
            <p:spPr bwMode="auto">
              <a:xfrm>
                <a:off x="-377090" y="-334657"/>
                <a:ext cx="33337" cy="33337"/>
              </a:xfrm>
              <a:custGeom>
                <a:avLst/>
                <a:gdLst>
                  <a:gd name="T0" fmla="*/ 6 w 12"/>
                  <a:gd name="T1" fmla="*/ 12 h 12"/>
                  <a:gd name="T2" fmla="*/ 0 w 12"/>
                  <a:gd name="T3" fmla="*/ 6 h 12"/>
                  <a:gd name="T4" fmla="*/ 6 w 12"/>
                  <a:gd name="T5" fmla="*/ 0 h 12"/>
                  <a:gd name="T6" fmla="*/ 11 w 12"/>
                  <a:gd name="T7" fmla="*/ 6 h 12"/>
                  <a:gd name="T8" fmla="*/ 6 w 12"/>
                  <a:gd name="T9" fmla="*/ 12 h 12"/>
                </a:gdLst>
                <a:ahLst/>
                <a:cxnLst>
                  <a:cxn ang="0">
                    <a:pos x="T0" y="T1"/>
                  </a:cxn>
                  <a:cxn ang="0">
                    <a:pos x="T2" y="T3"/>
                  </a:cxn>
                  <a:cxn ang="0">
                    <a:pos x="T4" y="T5"/>
                  </a:cxn>
                  <a:cxn ang="0">
                    <a:pos x="T6" y="T7"/>
                  </a:cxn>
                  <a:cxn ang="0">
                    <a:pos x="T8" y="T9"/>
                  </a:cxn>
                </a:cxnLst>
                <a:rect l="0" t="0" r="r" b="b"/>
                <a:pathLst>
                  <a:path w="12" h="12">
                    <a:moveTo>
                      <a:pt x="6" y="12"/>
                    </a:moveTo>
                    <a:cubicBezTo>
                      <a:pt x="2" y="12"/>
                      <a:pt x="0" y="9"/>
                      <a:pt x="0" y="6"/>
                    </a:cubicBezTo>
                    <a:cubicBezTo>
                      <a:pt x="0" y="2"/>
                      <a:pt x="2" y="0"/>
                      <a:pt x="6" y="0"/>
                    </a:cubicBezTo>
                    <a:cubicBezTo>
                      <a:pt x="10" y="0"/>
                      <a:pt x="12" y="3"/>
                      <a:pt x="11" y="6"/>
                    </a:cubicBezTo>
                    <a:cubicBezTo>
                      <a:pt x="11" y="10"/>
                      <a:pt x="9"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7" name="Freeform 1065">
                <a:extLst>
                  <a:ext uri="{FF2B5EF4-FFF2-40B4-BE49-F238E27FC236}">
                    <a16:creationId xmlns:a16="http://schemas.microsoft.com/office/drawing/2014/main" id="{0CCB5FBA-C8EA-4EE5-9227-EBD745C99808}"/>
                  </a:ext>
                </a:extLst>
              </p:cNvPr>
              <p:cNvSpPr>
                <a:spLocks/>
              </p:cNvSpPr>
              <p:nvPr/>
            </p:nvSpPr>
            <p:spPr bwMode="auto">
              <a:xfrm>
                <a:off x="688122" y="4146856"/>
                <a:ext cx="30162" cy="30162"/>
              </a:xfrm>
              <a:custGeom>
                <a:avLst/>
                <a:gdLst>
                  <a:gd name="T0" fmla="*/ 11 w 11"/>
                  <a:gd name="T1" fmla="*/ 5 h 11"/>
                  <a:gd name="T2" fmla="*/ 5 w 11"/>
                  <a:gd name="T3" fmla="*/ 10 h 11"/>
                  <a:gd name="T4" fmla="*/ 0 w 11"/>
                  <a:gd name="T5" fmla="*/ 5 h 11"/>
                  <a:gd name="T6" fmla="*/ 5 w 11"/>
                  <a:gd name="T7" fmla="*/ 0 h 11"/>
                  <a:gd name="T8" fmla="*/ 11 w 11"/>
                  <a:gd name="T9" fmla="*/ 5 h 11"/>
                </a:gdLst>
                <a:ahLst/>
                <a:cxnLst>
                  <a:cxn ang="0">
                    <a:pos x="T0" y="T1"/>
                  </a:cxn>
                  <a:cxn ang="0">
                    <a:pos x="T2" y="T3"/>
                  </a:cxn>
                  <a:cxn ang="0">
                    <a:pos x="T4" y="T5"/>
                  </a:cxn>
                  <a:cxn ang="0">
                    <a:pos x="T6" y="T7"/>
                  </a:cxn>
                  <a:cxn ang="0">
                    <a:pos x="T8" y="T9"/>
                  </a:cxn>
                </a:cxnLst>
                <a:rect l="0" t="0" r="r" b="b"/>
                <a:pathLst>
                  <a:path w="11" h="11">
                    <a:moveTo>
                      <a:pt x="11" y="5"/>
                    </a:moveTo>
                    <a:cubicBezTo>
                      <a:pt x="10" y="8"/>
                      <a:pt x="8" y="11"/>
                      <a:pt x="5" y="10"/>
                    </a:cubicBezTo>
                    <a:cubicBezTo>
                      <a:pt x="2" y="10"/>
                      <a:pt x="0" y="8"/>
                      <a:pt x="0" y="5"/>
                    </a:cubicBezTo>
                    <a:cubicBezTo>
                      <a:pt x="0" y="2"/>
                      <a:pt x="2" y="0"/>
                      <a:pt x="5" y="0"/>
                    </a:cubicBezTo>
                    <a:cubicBezTo>
                      <a:pt x="8" y="0"/>
                      <a:pt x="10" y="2"/>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8" name="Freeform 1066">
                <a:extLst>
                  <a:ext uri="{FF2B5EF4-FFF2-40B4-BE49-F238E27FC236}">
                    <a16:creationId xmlns:a16="http://schemas.microsoft.com/office/drawing/2014/main" id="{C97CBFEC-4F16-431D-A6E9-7D263192EB2D}"/>
                  </a:ext>
                </a:extLst>
              </p:cNvPr>
              <p:cNvSpPr>
                <a:spLocks/>
              </p:cNvSpPr>
              <p:nvPr/>
            </p:nvSpPr>
            <p:spPr bwMode="auto">
              <a:xfrm>
                <a:off x="-3147278" y="4146856"/>
                <a:ext cx="33337" cy="30162"/>
              </a:xfrm>
              <a:custGeom>
                <a:avLst/>
                <a:gdLst>
                  <a:gd name="T0" fmla="*/ 12 w 12"/>
                  <a:gd name="T1" fmla="*/ 5 h 11"/>
                  <a:gd name="T2" fmla="*/ 6 w 12"/>
                  <a:gd name="T3" fmla="*/ 10 h 11"/>
                  <a:gd name="T4" fmla="*/ 1 w 12"/>
                  <a:gd name="T5" fmla="*/ 5 h 11"/>
                  <a:gd name="T6" fmla="*/ 6 w 12"/>
                  <a:gd name="T7" fmla="*/ 0 h 11"/>
                  <a:gd name="T8" fmla="*/ 12 w 12"/>
                  <a:gd name="T9" fmla="*/ 5 h 11"/>
                </a:gdLst>
                <a:ahLst/>
                <a:cxnLst>
                  <a:cxn ang="0">
                    <a:pos x="T0" y="T1"/>
                  </a:cxn>
                  <a:cxn ang="0">
                    <a:pos x="T2" y="T3"/>
                  </a:cxn>
                  <a:cxn ang="0">
                    <a:pos x="T4" y="T5"/>
                  </a:cxn>
                  <a:cxn ang="0">
                    <a:pos x="T6" y="T7"/>
                  </a:cxn>
                  <a:cxn ang="0">
                    <a:pos x="T8" y="T9"/>
                  </a:cxn>
                </a:cxnLst>
                <a:rect l="0" t="0" r="r" b="b"/>
                <a:pathLst>
                  <a:path w="12" h="11">
                    <a:moveTo>
                      <a:pt x="12" y="5"/>
                    </a:moveTo>
                    <a:cubicBezTo>
                      <a:pt x="11" y="9"/>
                      <a:pt x="9" y="11"/>
                      <a:pt x="6" y="10"/>
                    </a:cubicBezTo>
                    <a:cubicBezTo>
                      <a:pt x="2" y="10"/>
                      <a:pt x="0" y="8"/>
                      <a:pt x="1" y="5"/>
                    </a:cubicBezTo>
                    <a:cubicBezTo>
                      <a:pt x="1" y="2"/>
                      <a:pt x="3" y="0"/>
                      <a:pt x="6" y="0"/>
                    </a:cubicBezTo>
                    <a:cubicBezTo>
                      <a:pt x="10" y="0"/>
                      <a:pt x="11" y="2"/>
                      <a:pt x="1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9" name="Freeform 1067">
                <a:extLst>
                  <a:ext uri="{FF2B5EF4-FFF2-40B4-BE49-F238E27FC236}">
                    <a16:creationId xmlns:a16="http://schemas.microsoft.com/office/drawing/2014/main" id="{CA85E70F-DCA6-45F1-80BC-1F555E6BA96A}"/>
                  </a:ext>
                </a:extLst>
              </p:cNvPr>
              <p:cNvSpPr>
                <a:spLocks/>
              </p:cNvSpPr>
              <p:nvPr/>
            </p:nvSpPr>
            <p:spPr bwMode="auto">
              <a:xfrm>
                <a:off x="-3140928" y="308281"/>
                <a:ext cx="30162" cy="30162"/>
              </a:xfrm>
              <a:custGeom>
                <a:avLst/>
                <a:gdLst>
                  <a:gd name="T0" fmla="*/ 11 w 11"/>
                  <a:gd name="T1" fmla="*/ 5 h 11"/>
                  <a:gd name="T2" fmla="*/ 5 w 11"/>
                  <a:gd name="T3" fmla="*/ 11 h 11"/>
                  <a:gd name="T4" fmla="*/ 0 w 11"/>
                  <a:gd name="T5" fmla="*/ 5 h 11"/>
                  <a:gd name="T6" fmla="*/ 5 w 11"/>
                  <a:gd name="T7" fmla="*/ 0 h 11"/>
                  <a:gd name="T8" fmla="*/ 11 w 11"/>
                  <a:gd name="T9" fmla="*/ 5 h 11"/>
                </a:gdLst>
                <a:ahLst/>
                <a:cxnLst>
                  <a:cxn ang="0">
                    <a:pos x="T0" y="T1"/>
                  </a:cxn>
                  <a:cxn ang="0">
                    <a:pos x="T2" y="T3"/>
                  </a:cxn>
                  <a:cxn ang="0">
                    <a:pos x="T4" y="T5"/>
                  </a:cxn>
                  <a:cxn ang="0">
                    <a:pos x="T6" y="T7"/>
                  </a:cxn>
                  <a:cxn ang="0">
                    <a:pos x="T8" y="T9"/>
                  </a:cxn>
                </a:cxnLst>
                <a:rect l="0" t="0" r="r" b="b"/>
                <a:pathLst>
                  <a:path w="11" h="11">
                    <a:moveTo>
                      <a:pt x="11" y="5"/>
                    </a:moveTo>
                    <a:cubicBezTo>
                      <a:pt x="11" y="8"/>
                      <a:pt x="9" y="11"/>
                      <a:pt x="5" y="11"/>
                    </a:cubicBezTo>
                    <a:cubicBezTo>
                      <a:pt x="2" y="11"/>
                      <a:pt x="0" y="9"/>
                      <a:pt x="0" y="5"/>
                    </a:cubicBezTo>
                    <a:cubicBezTo>
                      <a:pt x="0" y="2"/>
                      <a:pt x="2" y="0"/>
                      <a:pt x="5" y="0"/>
                    </a:cubicBezTo>
                    <a:cubicBezTo>
                      <a:pt x="8" y="0"/>
                      <a:pt x="10" y="2"/>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0" name="Freeform 1068">
                <a:extLst>
                  <a:ext uri="{FF2B5EF4-FFF2-40B4-BE49-F238E27FC236}">
                    <a16:creationId xmlns:a16="http://schemas.microsoft.com/office/drawing/2014/main" id="{B67D9C45-583F-4118-AC82-BA517D4AC4F9}"/>
                  </a:ext>
                </a:extLst>
              </p:cNvPr>
              <p:cNvSpPr>
                <a:spLocks/>
              </p:cNvSpPr>
              <p:nvPr/>
            </p:nvSpPr>
            <p:spPr bwMode="auto">
              <a:xfrm>
                <a:off x="684947" y="305106"/>
                <a:ext cx="33337" cy="33337"/>
              </a:xfrm>
              <a:custGeom>
                <a:avLst/>
                <a:gdLst>
                  <a:gd name="T0" fmla="*/ 12 w 12"/>
                  <a:gd name="T1" fmla="*/ 7 h 12"/>
                  <a:gd name="T2" fmla="*/ 6 w 12"/>
                  <a:gd name="T3" fmla="*/ 12 h 12"/>
                  <a:gd name="T4" fmla="*/ 1 w 12"/>
                  <a:gd name="T5" fmla="*/ 6 h 12"/>
                  <a:gd name="T6" fmla="*/ 6 w 12"/>
                  <a:gd name="T7" fmla="*/ 1 h 12"/>
                  <a:gd name="T8" fmla="*/ 12 w 12"/>
                  <a:gd name="T9" fmla="*/ 7 h 12"/>
                </a:gdLst>
                <a:ahLst/>
                <a:cxnLst>
                  <a:cxn ang="0">
                    <a:pos x="T0" y="T1"/>
                  </a:cxn>
                  <a:cxn ang="0">
                    <a:pos x="T2" y="T3"/>
                  </a:cxn>
                  <a:cxn ang="0">
                    <a:pos x="T4" y="T5"/>
                  </a:cxn>
                  <a:cxn ang="0">
                    <a:pos x="T6" y="T7"/>
                  </a:cxn>
                  <a:cxn ang="0">
                    <a:pos x="T8" y="T9"/>
                  </a:cxn>
                </a:cxnLst>
                <a:rect l="0" t="0" r="r" b="b"/>
                <a:pathLst>
                  <a:path w="12" h="12">
                    <a:moveTo>
                      <a:pt x="12" y="7"/>
                    </a:moveTo>
                    <a:cubicBezTo>
                      <a:pt x="11" y="10"/>
                      <a:pt x="9" y="12"/>
                      <a:pt x="6" y="12"/>
                    </a:cubicBezTo>
                    <a:cubicBezTo>
                      <a:pt x="2" y="11"/>
                      <a:pt x="0" y="9"/>
                      <a:pt x="1" y="6"/>
                    </a:cubicBezTo>
                    <a:cubicBezTo>
                      <a:pt x="1" y="3"/>
                      <a:pt x="3" y="0"/>
                      <a:pt x="6" y="1"/>
                    </a:cubicBezTo>
                    <a:cubicBezTo>
                      <a:pt x="9" y="2"/>
                      <a:pt x="11" y="4"/>
                      <a:pt x="1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1" name="Freeform 1069">
                <a:extLst>
                  <a:ext uri="{FF2B5EF4-FFF2-40B4-BE49-F238E27FC236}">
                    <a16:creationId xmlns:a16="http://schemas.microsoft.com/office/drawing/2014/main" id="{3408A38B-93BA-4254-8CA0-D936EE9045E2}"/>
                  </a:ext>
                </a:extLst>
              </p:cNvPr>
              <p:cNvSpPr>
                <a:spLocks/>
              </p:cNvSpPr>
              <p:nvPr/>
            </p:nvSpPr>
            <p:spPr bwMode="auto">
              <a:xfrm>
                <a:off x="-3355240" y="3929368"/>
                <a:ext cx="28575" cy="31750"/>
              </a:xfrm>
              <a:custGeom>
                <a:avLst/>
                <a:gdLst>
                  <a:gd name="T0" fmla="*/ 10 w 10"/>
                  <a:gd name="T1" fmla="*/ 5 h 11"/>
                  <a:gd name="T2" fmla="*/ 7 w 10"/>
                  <a:gd name="T3" fmla="*/ 11 h 11"/>
                  <a:gd name="T4" fmla="*/ 1 w 10"/>
                  <a:gd name="T5" fmla="*/ 4 h 11"/>
                  <a:gd name="T6" fmla="*/ 5 w 10"/>
                  <a:gd name="T7" fmla="*/ 1 h 11"/>
                  <a:gd name="T8" fmla="*/ 10 w 10"/>
                  <a:gd name="T9" fmla="*/ 5 h 11"/>
                </a:gdLst>
                <a:ahLst/>
                <a:cxnLst>
                  <a:cxn ang="0">
                    <a:pos x="T0" y="T1"/>
                  </a:cxn>
                  <a:cxn ang="0">
                    <a:pos x="T2" y="T3"/>
                  </a:cxn>
                  <a:cxn ang="0">
                    <a:pos x="T4" y="T5"/>
                  </a:cxn>
                  <a:cxn ang="0">
                    <a:pos x="T6" y="T7"/>
                  </a:cxn>
                  <a:cxn ang="0">
                    <a:pos x="T8" y="T9"/>
                  </a:cxn>
                </a:cxnLst>
                <a:rect l="0" t="0" r="r" b="b"/>
                <a:pathLst>
                  <a:path w="10" h="11">
                    <a:moveTo>
                      <a:pt x="10" y="5"/>
                    </a:moveTo>
                    <a:cubicBezTo>
                      <a:pt x="10" y="8"/>
                      <a:pt x="8" y="11"/>
                      <a:pt x="7" y="11"/>
                    </a:cubicBezTo>
                    <a:cubicBezTo>
                      <a:pt x="4" y="9"/>
                      <a:pt x="1" y="7"/>
                      <a:pt x="1" y="4"/>
                    </a:cubicBezTo>
                    <a:cubicBezTo>
                      <a:pt x="0" y="2"/>
                      <a:pt x="3" y="0"/>
                      <a:pt x="5" y="1"/>
                    </a:cubicBezTo>
                    <a:cubicBezTo>
                      <a:pt x="8" y="1"/>
                      <a:pt x="10" y="3"/>
                      <a:pt x="1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2" name="Freeform 1070">
                <a:extLst>
                  <a:ext uri="{FF2B5EF4-FFF2-40B4-BE49-F238E27FC236}">
                    <a16:creationId xmlns:a16="http://schemas.microsoft.com/office/drawing/2014/main" id="{C392F04F-BEF8-4131-B7CB-2F4373CDD0CC}"/>
                  </a:ext>
                </a:extLst>
              </p:cNvPr>
              <p:cNvSpPr>
                <a:spLocks/>
              </p:cNvSpPr>
              <p:nvPr/>
            </p:nvSpPr>
            <p:spPr bwMode="auto">
              <a:xfrm>
                <a:off x="-2929790" y="4361168"/>
                <a:ext cx="26987" cy="28575"/>
              </a:xfrm>
              <a:custGeom>
                <a:avLst/>
                <a:gdLst>
                  <a:gd name="T0" fmla="*/ 10 w 10"/>
                  <a:gd name="T1" fmla="*/ 5 h 10"/>
                  <a:gd name="T2" fmla="*/ 8 w 10"/>
                  <a:gd name="T3" fmla="*/ 9 h 10"/>
                  <a:gd name="T4" fmla="*/ 1 w 10"/>
                  <a:gd name="T5" fmla="*/ 3 h 10"/>
                  <a:gd name="T6" fmla="*/ 5 w 10"/>
                  <a:gd name="T7" fmla="*/ 0 h 10"/>
                  <a:gd name="T8" fmla="*/ 10 w 10"/>
                  <a:gd name="T9" fmla="*/ 5 h 10"/>
                </a:gdLst>
                <a:ahLst/>
                <a:cxnLst>
                  <a:cxn ang="0">
                    <a:pos x="T0" y="T1"/>
                  </a:cxn>
                  <a:cxn ang="0">
                    <a:pos x="T2" y="T3"/>
                  </a:cxn>
                  <a:cxn ang="0">
                    <a:pos x="T4" y="T5"/>
                  </a:cxn>
                  <a:cxn ang="0">
                    <a:pos x="T6" y="T7"/>
                  </a:cxn>
                  <a:cxn ang="0">
                    <a:pos x="T8" y="T9"/>
                  </a:cxn>
                </a:cxnLst>
                <a:rect l="0" t="0" r="r" b="b"/>
                <a:pathLst>
                  <a:path w="10" h="10">
                    <a:moveTo>
                      <a:pt x="10" y="5"/>
                    </a:moveTo>
                    <a:cubicBezTo>
                      <a:pt x="10" y="7"/>
                      <a:pt x="9" y="10"/>
                      <a:pt x="8" y="9"/>
                    </a:cubicBezTo>
                    <a:cubicBezTo>
                      <a:pt x="5" y="8"/>
                      <a:pt x="3" y="6"/>
                      <a:pt x="1" y="3"/>
                    </a:cubicBezTo>
                    <a:cubicBezTo>
                      <a:pt x="0" y="2"/>
                      <a:pt x="3" y="0"/>
                      <a:pt x="5" y="0"/>
                    </a:cubicBezTo>
                    <a:cubicBezTo>
                      <a:pt x="8" y="0"/>
                      <a:pt x="10" y="2"/>
                      <a:pt x="1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3" name="Freeform 1071">
                <a:extLst>
                  <a:ext uri="{FF2B5EF4-FFF2-40B4-BE49-F238E27FC236}">
                    <a16:creationId xmlns:a16="http://schemas.microsoft.com/office/drawing/2014/main" id="{30B0B757-7DF7-47D8-A7AE-01A4E5E2505A}"/>
                  </a:ext>
                </a:extLst>
              </p:cNvPr>
              <p:cNvSpPr>
                <a:spLocks/>
              </p:cNvSpPr>
              <p:nvPr/>
            </p:nvSpPr>
            <p:spPr bwMode="auto">
              <a:xfrm>
                <a:off x="473810" y="4361168"/>
                <a:ext cx="25400" cy="25400"/>
              </a:xfrm>
              <a:custGeom>
                <a:avLst/>
                <a:gdLst>
                  <a:gd name="T0" fmla="*/ 9 w 9"/>
                  <a:gd name="T1" fmla="*/ 3 h 9"/>
                  <a:gd name="T2" fmla="*/ 6 w 9"/>
                  <a:gd name="T3" fmla="*/ 5 h 9"/>
                  <a:gd name="T4" fmla="*/ 1 w 9"/>
                  <a:gd name="T5" fmla="*/ 8 h 9"/>
                  <a:gd name="T6" fmla="*/ 1 w 9"/>
                  <a:gd name="T7" fmla="*/ 4 h 9"/>
                  <a:gd name="T8" fmla="*/ 7 w 9"/>
                  <a:gd name="T9" fmla="*/ 1 h 9"/>
                  <a:gd name="T10" fmla="*/ 9 w 9"/>
                  <a:gd name="T11" fmla="*/ 3 h 9"/>
                </a:gdLst>
                <a:ahLst/>
                <a:cxnLst>
                  <a:cxn ang="0">
                    <a:pos x="T0" y="T1"/>
                  </a:cxn>
                  <a:cxn ang="0">
                    <a:pos x="T2" y="T3"/>
                  </a:cxn>
                  <a:cxn ang="0">
                    <a:pos x="T4" y="T5"/>
                  </a:cxn>
                  <a:cxn ang="0">
                    <a:pos x="T6" y="T7"/>
                  </a:cxn>
                  <a:cxn ang="0">
                    <a:pos x="T8" y="T9"/>
                  </a:cxn>
                  <a:cxn ang="0">
                    <a:pos x="T10" y="T11"/>
                  </a:cxn>
                </a:cxnLst>
                <a:rect l="0" t="0" r="r" b="b"/>
                <a:pathLst>
                  <a:path w="9" h="9">
                    <a:moveTo>
                      <a:pt x="9" y="3"/>
                    </a:moveTo>
                    <a:cubicBezTo>
                      <a:pt x="8" y="4"/>
                      <a:pt x="7" y="4"/>
                      <a:pt x="6" y="5"/>
                    </a:cubicBezTo>
                    <a:cubicBezTo>
                      <a:pt x="4" y="6"/>
                      <a:pt x="4" y="9"/>
                      <a:pt x="1" y="8"/>
                    </a:cubicBezTo>
                    <a:cubicBezTo>
                      <a:pt x="0" y="7"/>
                      <a:pt x="0" y="5"/>
                      <a:pt x="1" y="4"/>
                    </a:cubicBezTo>
                    <a:cubicBezTo>
                      <a:pt x="2" y="1"/>
                      <a:pt x="4" y="0"/>
                      <a:pt x="7" y="1"/>
                    </a:cubicBezTo>
                    <a:cubicBezTo>
                      <a:pt x="7" y="2"/>
                      <a:pt x="8" y="2"/>
                      <a:pt x="9"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4" name="Freeform 1072">
                <a:extLst>
                  <a:ext uri="{FF2B5EF4-FFF2-40B4-BE49-F238E27FC236}">
                    <a16:creationId xmlns:a16="http://schemas.microsoft.com/office/drawing/2014/main" id="{E9CEC381-E14C-4754-8C1F-A325D63945A4}"/>
                  </a:ext>
                </a:extLst>
              </p:cNvPr>
              <p:cNvSpPr>
                <a:spLocks/>
              </p:cNvSpPr>
              <p:nvPr/>
            </p:nvSpPr>
            <p:spPr bwMode="auto">
              <a:xfrm>
                <a:off x="899260" y="3935718"/>
                <a:ext cx="22225" cy="22225"/>
              </a:xfrm>
              <a:custGeom>
                <a:avLst/>
                <a:gdLst>
                  <a:gd name="T0" fmla="*/ 7 w 8"/>
                  <a:gd name="T1" fmla="*/ 3 h 8"/>
                  <a:gd name="T2" fmla="*/ 2 w 8"/>
                  <a:gd name="T3" fmla="*/ 8 h 8"/>
                  <a:gd name="T4" fmla="*/ 1 w 8"/>
                  <a:gd name="T5" fmla="*/ 5 h 8"/>
                  <a:gd name="T6" fmla="*/ 6 w 8"/>
                  <a:gd name="T7" fmla="*/ 1 h 8"/>
                  <a:gd name="T8" fmla="*/ 7 w 8"/>
                  <a:gd name="T9" fmla="*/ 3 h 8"/>
                </a:gdLst>
                <a:ahLst/>
                <a:cxnLst>
                  <a:cxn ang="0">
                    <a:pos x="T0" y="T1"/>
                  </a:cxn>
                  <a:cxn ang="0">
                    <a:pos x="T2" y="T3"/>
                  </a:cxn>
                  <a:cxn ang="0">
                    <a:pos x="T4" y="T5"/>
                  </a:cxn>
                  <a:cxn ang="0">
                    <a:pos x="T6" y="T7"/>
                  </a:cxn>
                  <a:cxn ang="0">
                    <a:pos x="T8" y="T9"/>
                  </a:cxn>
                </a:cxnLst>
                <a:rect l="0" t="0" r="r" b="b"/>
                <a:pathLst>
                  <a:path w="8" h="8">
                    <a:moveTo>
                      <a:pt x="7" y="3"/>
                    </a:moveTo>
                    <a:cubicBezTo>
                      <a:pt x="6" y="5"/>
                      <a:pt x="5" y="7"/>
                      <a:pt x="2" y="8"/>
                    </a:cubicBezTo>
                    <a:cubicBezTo>
                      <a:pt x="0" y="8"/>
                      <a:pt x="0" y="6"/>
                      <a:pt x="1" y="5"/>
                    </a:cubicBezTo>
                    <a:cubicBezTo>
                      <a:pt x="1" y="2"/>
                      <a:pt x="3" y="0"/>
                      <a:pt x="6" y="1"/>
                    </a:cubicBezTo>
                    <a:cubicBezTo>
                      <a:pt x="7" y="1"/>
                      <a:pt x="8" y="1"/>
                      <a:pt x="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5" name="Freeform 1073">
                <a:extLst>
                  <a:ext uri="{FF2B5EF4-FFF2-40B4-BE49-F238E27FC236}">
                    <a16:creationId xmlns:a16="http://schemas.microsoft.com/office/drawing/2014/main" id="{66EA29A5-9C0A-4FC1-93EC-215C41F4DBB2}"/>
                  </a:ext>
                </a:extLst>
              </p:cNvPr>
              <p:cNvSpPr>
                <a:spLocks/>
              </p:cNvSpPr>
              <p:nvPr/>
            </p:nvSpPr>
            <p:spPr bwMode="auto">
              <a:xfrm>
                <a:off x="-3347303" y="527356"/>
                <a:ext cx="20637" cy="19050"/>
              </a:xfrm>
              <a:custGeom>
                <a:avLst/>
                <a:gdLst>
                  <a:gd name="T0" fmla="*/ 0 w 7"/>
                  <a:gd name="T1" fmla="*/ 6 h 7"/>
                  <a:gd name="T2" fmla="*/ 5 w 7"/>
                  <a:gd name="T3" fmla="*/ 0 h 7"/>
                  <a:gd name="T4" fmla="*/ 7 w 7"/>
                  <a:gd name="T5" fmla="*/ 2 h 7"/>
                  <a:gd name="T6" fmla="*/ 0 w 7"/>
                  <a:gd name="T7" fmla="*/ 6 h 7"/>
                </a:gdLst>
                <a:ahLst/>
                <a:cxnLst>
                  <a:cxn ang="0">
                    <a:pos x="T0" y="T1"/>
                  </a:cxn>
                  <a:cxn ang="0">
                    <a:pos x="T2" y="T3"/>
                  </a:cxn>
                  <a:cxn ang="0">
                    <a:pos x="T4" y="T5"/>
                  </a:cxn>
                  <a:cxn ang="0">
                    <a:pos x="T6" y="T7"/>
                  </a:cxn>
                </a:cxnLst>
                <a:rect l="0" t="0" r="r" b="b"/>
                <a:pathLst>
                  <a:path w="7" h="7">
                    <a:moveTo>
                      <a:pt x="0" y="6"/>
                    </a:moveTo>
                    <a:cubicBezTo>
                      <a:pt x="1" y="3"/>
                      <a:pt x="2" y="0"/>
                      <a:pt x="5" y="0"/>
                    </a:cubicBezTo>
                    <a:cubicBezTo>
                      <a:pt x="7" y="0"/>
                      <a:pt x="7" y="1"/>
                      <a:pt x="7" y="2"/>
                    </a:cubicBezTo>
                    <a:cubicBezTo>
                      <a:pt x="6" y="6"/>
                      <a:pt x="4" y="7"/>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6" name="Freeform 1074">
                <a:extLst>
                  <a:ext uri="{FF2B5EF4-FFF2-40B4-BE49-F238E27FC236}">
                    <a16:creationId xmlns:a16="http://schemas.microsoft.com/office/drawing/2014/main" id="{D12E3663-AD33-4864-8FFA-B0BE8C26AA4E}"/>
                  </a:ext>
                </a:extLst>
              </p:cNvPr>
              <p:cNvSpPr>
                <a:spLocks/>
              </p:cNvSpPr>
              <p:nvPr/>
            </p:nvSpPr>
            <p:spPr bwMode="auto">
              <a:xfrm>
                <a:off x="899260" y="527356"/>
                <a:ext cx="22225" cy="25400"/>
              </a:xfrm>
              <a:custGeom>
                <a:avLst/>
                <a:gdLst>
                  <a:gd name="T0" fmla="*/ 8 w 8"/>
                  <a:gd name="T1" fmla="*/ 7 h 9"/>
                  <a:gd name="T2" fmla="*/ 1 w 8"/>
                  <a:gd name="T3" fmla="*/ 5 h 9"/>
                  <a:gd name="T4" fmla="*/ 1 w 8"/>
                  <a:gd name="T5" fmla="*/ 1 h 9"/>
                  <a:gd name="T6" fmla="*/ 4 w 8"/>
                  <a:gd name="T7" fmla="*/ 3 h 9"/>
                  <a:gd name="T8" fmla="*/ 8 w 8"/>
                  <a:gd name="T9" fmla="*/ 7 h 9"/>
                </a:gdLst>
                <a:ahLst/>
                <a:cxnLst>
                  <a:cxn ang="0">
                    <a:pos x="T0" y="T1"/>
                  </a:cxn>
                  <a:cxn ang="0">
                    <a:pos x="T2" y="T3"/>
                  </a:cxn>
                  <a:cxn ang="0">
                    <a:pos x="T4" y="T5"/>
                  </a:cxn>
                  <a:cxn ang="0">
                    <a:pos x="T6" y="T7"/>
                  </a:cxn>
                  <a:cxn ang="0">
                    <a:pos x="T8" y="T9"/>
                  </a:cxn>
                </a:cxnLst>
                <a:rect l="0" t="0" r="r" b="b"/>
                <a:pathLst>
                  <a:path w="8" h="9">
                    <a:moveTo>
                      <a:pt x="8" y="7"/>
                    </a:moveTo>
                    <a:cubicBezTo>
                      <a:pt x="4" y="9"/>
                      <a:pt x="2" y="8"/>
                      <a:pt x="1" y="5"/>
                    </a:cubicBezTo>
                    <a:cubicBezTo>
                      <a:pt x="0" y="4"/>
                      <a:pt x="0" y="2"/>
                      <a:pt x="1" y="1"/>
                    </a:cubicBezTo>
                    <a:cubicBezTo>
                      <a:pt x="3" y="0"/>
                      <a:pt x="3" y="2"/>
                      <a:pt x="4" y="3"/>
                    </a:cubicBezTo>
                    <a:cubicBezTo>
                      <a:pt x="5" y="4"/>
                      <a:pt x="6" y="6"/>
                      <a:pt x="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7" name="Freeform 1075">
                <a:extLst>
                  <a:ext uri="{FF2B5EF4-FFF2-40B4-BE49-F238E27FC236}">
                    <a16:creationId xmlns:a16="http://schemas.microsoft.com/office/drawing/2014/main" id="{E1A3A826-C9C7-400F-B81C-8F2B8BCD4F7A}"/>
                  </a:ext>
                </a:extLst>
              </p:cNvPr>
              <p:cNvSpPr>
                <a:spLocks/>
              </p:cNvSpPr>
              <p:nvPr/>
            </p:nvSpPr>
            <p:spPr bwMode="auto">
              <a:xfrm>
                <a:off x="-2921853" y="95556"/>
                <a:ext cx="19050" cy="25400"/>
              </a:xfrm>
              <a:custGeom>
                <a:avLst/>
                <a:gdLst>
                  <a:gd name="T0" fmla="*/ 6 w 7"/>
                  <a:gd name="T1" fmla="*/ 0 h 9"/>
                  <a:gd name="T2" fmla="*/ 3 w 7"/>
                  <a:gd name="T3" fmla="*/ 9 h 9"/>
                  <a:gd name="T4" fmla="*/ 0 w 7"/>
                  <a:gd name="T5" fmla="*/ 7 h 9"/>
                  <a:gd name="T6" fmla="*/ 6 w 7"/>
                  <a:gd name="T7" fmla="*/ 0 h 9"/>
                </a:gdLst>
                <a:ahLst/>
                <a:cxnLst>
                  <a:cxn ang="0">
                    <a:pos x="T0" y="T1"/>
                  </a:cxn>
                  <a:cxn ang="0">
                    <a:pos x="T2" y="T3"/>
                  </a:cxn>
                  <a:cxn ang="0">
                    <a:pos x="T4" y="T5"/>
                  </a:cxn>
                  <a:cxn ang="0">
                    <a:pos x="T6" y="T7"/>
                  </a:cxn>
                </a:cxnLst>
                <a:rect l="0" t="0" r="r" b="b"/>
                <a:pathLst>
                  <a:path w="7" h="9">
                    <a:moveTo>
                      <a:pt x="6" y="0"/>
                    </a:moveTo>
                    <a:cubicBezTo>
                      <a:pt x="7" y="5"/>
                      <a:pt x="7" y="8"/>
                      <a:pt x="3" y="9"/>
                    </a:cubicBezTo>
                    <a:cubicBezTo>
                      <a:pt x="2" y="9"/>
                      <a:pt x="0" y="9"/>
                      <a:pt x="0" y="7"/>
                    </a:cubicBezTo>
                    <a:cubicBezTo>
                      <a:pt x="0" y="4"/>
                      <a:pt x="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0" name="Freeform 1078">
                <a:extLst>
                  <a:ext uri="{FF2B5EF4-FFF2-40B4-BE49-F238E27FC236}">
                    <a16:creationId xmlns:a16="http://schemas.microsoft.com/office/drawing/2014/main" id="{2D7447CA-FFA9-492C-968B-2BB161FCBCEB}"/>
                  </a:ext>
                </a:extLst>
              </p:cNvPr>
              <p:cNvSpPr>
                <a:spLocks/>
              </p:cNvSpPr>
              <p:nvPr/>
            </p:nvSpPr>
            <p:spPr bwMode="auto">
              <a:xfrm>
                <a:off x="473810" y="105081"/>
                <a:ext cx="19050" cy="15875"/>
              </a:xfrm>
              <a:custGeom>
                <a:avLst/>
                <a:gdLst>
                  <a:gd name="T0" fmla="*/ 0 w 7"/>
                  <a:gd name="T1" fmla="*/ 0 h 6"/>
                  <a:gd name="T2" fmla="*/ 7 w 7"/>
                  <a:gd name="T3" fmla="*/ 5 h 6"/>
                  <a:gd name="T4" fmla="*/ 0 w 7"/>
                  <a:gd name="T5" fmla="*/ 0 h 6"/>
                </a:gdLst>
                <a:ahLst/>
                <a:cxnLst>
                  <a:cxn ang="0">
                    <a:pos x="T0" y="T1"/>
                  </a:cxn>
                  <a:cxn ang="0">
                    <a:pos x="T2" y="T3"/>
                  </a:cxn>
                  <a:cxn ang="0">
                    <a:pos x="T4" y="T5"/>
                  </a:cxn>
                </a:cxnLst>
                <a:rect l="0" t="0" r="r" b="b"/>
                <a:pathLst>
                  <a:path w="7" h="6">
                    <a:moveTo>
                      <a:pt x="0" y="0"/>
                    </a:moveTo>
                    <a:cubicBezTo>
                      <a:pt x="4" y="1"/>
                      <a:pt x="4" y="4"/>
                      <a:pt x="7" y="5"/>
                    </a:cubicBezTo>
                    <a:cubicBezTo>
                      <a:pt x="3" y="6"/>
                      <a:pt x="1" y="5"/>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17" name="Group 965">
              <a:extLst>
                <a:ext uri="{FF2B5EF4-FFF2-40B4-BE49-F238E27FC236}">
                  <a16:creationId xmlns:a16="http://schemas.microsoft.com/office/drawing/2014/main" id="{3C2DC7A7-EDDE-452A-971B-1A597E1206D8}"/>
                </a:ext>
              </a:extLst>
            </p:cNvPr>
            <p:cNvGrpSpPr>
              <a:grpSpLocks/>
            </p:cNvGrpSpPr>
            <p:nvPr/>
          </p:nvGrpSpPr>
          <p:grpSpPr bwMode="auto">
            <a:xfrm>
              <a:off x="5043471" y="-411388"/>
              <a:ext cx="6479313" cy="6492259"/>
              <a:chOff x="983" y="323"/>
              <a:chExt cx="3003" cy="3009"/>
            </a:xfrm>
            <a:solidFill>
              <a:schemeClr val="bg1">
                <a:lumMod val="95000"/>
              </a:schemeClr>
            </a:solidFill>
          </p:grpSpPr>
          <p:sp>
            <p:nvSpPr>
              <p:cNvPr id="738" name="Freeform 765">
                <a:extLst>
                  <a:ext uri="{FF2B5EF4-FFF2-40B4-BE49-F238E27FC236}">
                    <a16:creationId xmlns:a16="http://schemas.microsoft.com/office/drawing/2014/main" id="{AF25B281-8A7B-4EB0-98EA-BCCD48707657}"/>
                  </a:ext>
                </a:extLst>
              </p:cNvPr>
              <p:cNvSpPr>
                <a:spLocks/>
              </p:cNvSpPr>
              <p:nvPr/>
            </p:nvSpPr>
            <p:spPr bwMode="auto">
              <a:xfrm>
                <a:off x="3514" y="1920"/>
                <a:ext cx="86" cy="85"/>
              </a:xfrm>
              <a:custGeom>
                <a:avLst/>
                <a:gdLst>
                  <a:gd name="T0" fmla="*/ 25 w 49"/>
                  <a:gd name="T1" fmla="*/ 49 h 49"/>
                  <a:gd name="T2" fmla="*/ 0 w 49"/>
                  <a:gd name="T3" fmla="*/ 25 h 49"/>
                  <a:gd name="T4" fmla="*/ 25 w 49"/>
                  <a:gd name="T5" fmla="*/ 0 h 49"/>
                  <a:gd name="T6" fmla="*/ 49 w 49"/>
                  <a:gd name="T7" fmla="*/ 24 h 49"/>
                  <a:gd name="T8" fmla="*/ 25 w 49"/>
                  <a:gd name="T9" fmla="*/ 49 h 49"/>
                </a:gdLst>
                <a:ahLst/>
                <a:cxnLst>
                  <a:cxn ang="0">
                    <a:pos x="T0" y="T1"/>
                  </a:cxn>
                  <a:cxn ang="0">
                    <a:pos x="T2" y="T3"/>
                  </a:cxn>
                  <a:cxn ang="0">
                    <a:pos x="T4" y="T5"/>
                  </a:cxn>
                  <a:cxn ang="0">
                    <a:pos x="T6" y="T7"/>
                  </a:cxn>
                  <a:cxn ang="0">
                    <a:pos x="T8" y="T9"/>
                  </a:cxn>
                </a:cxnLst>
                <a:rect l="0" t="0" r="r" b="b"/>
                <a:pathLst>
                  <a:path w="49" h="49">
                    <a:moveTo>
                      <a:pt x="25" y="49"/>
                    </a:moveTo>
                    <a:cubicBezTo>
                      <a:pt x="12" y="49"/>
                      <a:pt x="1" y="39"/>
                      <a:pt x="0" y="25"/>
                    </a:cubicBezTo>
                    <a:cubicBezTo>
                      <a:pt x="0" y="11"/>
                      <a:pt x="11" y="0"/>
                      <a:pt x="25" y="0"/>
                    </a:cubicBezTo>
                    <a:cubicBezTo>
                      <a:pt x="38" y="0"/>
                      <a:pt x="49" y="11"/>
                      <a:pt x="49" y="24"/>
                    </a:cubicBezTo>
                    <a:cubicBezTo>
                      <a:pt x="49" y="38"/>
                      <a:pt x="39" y="49"/>
                      <a:pt x="25"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9" name="Freeform 766">
                <a:extLst>
                  <a:ext uri="{FF2B5EF4-FFF2-40B4-BE49-F238E27FC236}">
                    <a16:creationId xmlns:a16="http://schemas.microsoft.com/office/drawing/2014/main" id="{E555C34E-A464-4288-B8F3-484913DE7BD9}"/>
                  </a:ext>
                </a:extLst>
              </p:cNvPr>
              <p:cNvSpPr>
                <a:spLocks/>
              </p:cNvSpPr>
              <p:nvPr/>
            </p:nvSpPr>
            <p:spPr bwMode="auto">
              <a:xfrm>
                <a:off x="1371" y="1918"/>
                <a:ext cx="86" cy="86"/>
              </a:xfrm>
              <a:custGeom>
                <a:avLst/>
                <a:gdLst>
                  <a:gd name="T0" fmla="*/ 25 w 49"/>
                  <a:gd name="T1" fmla="*/ 0 h 49"/>
                  <a:gd name="T2" fmla="*/ 49 w 49"/>
                  <a:gd name="T3" fmla="*/ 24 h 49"/>
                  <a:gd name="T4" fmla="*/ 24 w 49"/>
                  <a:gd name="T5" fmla="*/ 49 h 49"/>
                  <a:gd name="T6" fmla="*/ 0 w 49"/>
                  <a:gd name="T7" fmla="*/ 24 h 49"/>
                  <a:gd name="T8" fmla="*/ 25 w 49"/>
                  <a:gd name="T9" fmla="*/ 0 h 49"/>
                </a:gdLst>
                <a:ahLst/>
                <a:cxnLst>
                  <a:cxn ang="0">
                    <a:pos x="T0" y="T1"/>
                  </a:cxn>
                  <a:cxn ang="0">
                    <a:pos x="T2" y="T3"/>
                  </a:cxn>
                  <a:cxn ang="0">
                    <a:pos x="T4" y="T5"/>
                  </a:cxn>
                  <a:cxn ang="0">
                    <a:pos x="T6" y="T7"/>
                  </a:cxn>
                  <a:cxn ang="0">
                    <a:pos x="T8" y="T9"/>
                  </a:cxn>
                </a:cxnLst>
                <a:rect l="0" t="0" r="r" b="b"/>
                <a:pathLst>
                  <a:path w="49" h="49">
                    <a:moveTo>
                      <a:pt x="25" y="0"/>
                    </a:moveTo>
                    <a:cubicBezTo>
                      <a:pt x="38" y="0"/>
                      <a:pt x="49" y="11"/>
                      <a:pt x="49" y="24"/>
                    </a:cubicBezTo>
                    <a:cubicBezTo>
                      <a:pt x="49" y="38"/>
                      <a:pt x="38" y="49"/>
                      <a:pt x="24" y="49"/>
                    </a:cubicBezTo>
                    <a:cubicBezTo>
                      <a:pt x="10" y="48"/>
                      <a:pt x="0" y="37"/>
                      <a:pt x="0" y="24"/>
                    </a:cubicBezTo>
                    <a:cubicBezTo>
                      <a:pt x="0" y="10"/>
                      <a:pt x="11"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0" name="Freeform 767">
                <a:extLst>
                  <a:ext uri="{FF2B5EF4-FFF2-40B4-BE49-F238E27FC236}">
                    <a16:creationId xmlns:a16="http://schemas.microsoft.com/office/drawing/2014/main" id="{D48C1C3E-FB4F-48A7-BC91-DF1E446AA06F}"/>
                  </a:ext>
                </a:extLst>
              </p:cNvPr>
              <p:cNvSpPr>
                <a:spLocks/>
              </p:cNvSpPr>
              <p:nvPr/>
            </p:nvSpPr>
            <p:spPr bwMode="auto">
              <a:xfrm>
                <a:off x="3381" y="1247"/>
                <a:ext cx="86" cy="85"/>
              </a:xfrm>
              <a:custGeom>
                <a:avLst/>
                <a:gdLst>
                  <a:gd name="T0" fmla="*/ 49 w 49"/>
                  <a:gd name="T1" fmla="*/ 25 h 49"/>
                  <a:gd name="T2" fmla="*/ 25 w 49"/>
                  <a:gd name="T3" fmla="*/ 49 h 49"/>
                  <a:gd name="T4" fmla="*/ 0 w 49"/>
                  <a:gd name="T5" fmla="*/ 25 h 49"/>
                  <a:gd name="T6" fmla="*/ 25 w 49"/>
                  <a:gd name="T7" fmla="*/ 0 h 49"/>
                  <a:gd name="T8" fmla="*/ 49 w 49"/>
                  <a:gd name="T9" fmla="*/ 25 h 49"/>
                </a:gdLst>
                <a:ahLst/>
                <a:cxnLst>
                  <a:cxn ang="0">
                    <a:pos x="T0" y="T1"/>
                  </a:cxn>
                  <a:cxn ang="0">
                    <a:pos x="T2" y="T3"/>
                  </a:cxn>
                  <a:cxn ang="0">
                    <a:pos x="T4" y="T5"/>
                  </a:cxn>
                  <a:cxn ang="0">
                    <a:pos x="T6" y="T7"/>
                  </a:cxn>
                  <a:cxn ang="0">
                    <a:pos x="T8" y="T9"/>
                  </a:cxn>
                </a:cxnLst>
                <a:rect l="0" t="0" r="r" b="b"/>
                <a:pathLst>
                  <a:path w="49" h="49">
                    <a:moveTo>
                      <a:pt x="49" y="25"/>
                    </a:moveTo>
                    <a:cubicBezTo>
                      <a:pt x="49" y="38"/>
                      <a:pt x="39" y="49"/>
                      <a:pt x="25" y="49"/>
                    </a:cubicBezTo>
                    <a:cubicBezTo>
                      <a:pt x="11" y="49"/>
                      <a:pt x="1" y="39"/>
                      <a:pt x="0" y="25"/>
                    </a:cubicBezTo>
                    <a:cubicBezTo>
                      <a:pt x="0" y="11"/>
                      <a:pt x="11" y="1"/>
                      <a:pt x="25" y="0"/>
                    </a:cubicBezTo>
                    <a:cubicBezTo>
                      <a:pt x="38" y="0"/>
                      <a:pt x="49" y="11"/>
                      <a:pt x="4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1" name="Freeform 768">
                <a:extLst>
                  <a:ext uri="{FF2B5EF4-FFF2-40B4-BE49-F238E27FC236}">
                    <a16:creationId xmlns:a16="http://schemas.microsoft.com/office/drawing/2014/main" id="{71CB14FD-9EF5-47C1-8BB2-11B5F8F78637}"/>
                  </a:ext>
                </a:extLst>
              </p:cNvPr>
              <p:cNvSpPr>
                <a:spLocks/>
              </p:cNvSpPr>
              <p:nvPr/>
            </p:nvSpPr>
            <p:spPr bwMode="auto">
              <a:xfrm>
                <a:off x="2577" y="709"/>
                <a:ext cx="86" cy="85"/>
              </a:xfrm>
              <a:custGeom>
                <a:avLst/>
                <a:gdLst>
                  <a:gd name="T0" fmla="*/ 24 w 49"/>
                  <a:gd name="T1" fmla="*/ 0 h 49"/>
                  <a:gd name="T2" fmla="*/ 49 w 49"/>
                  <a:gd name="T3" fmla="*/ 24 h 49"/>
                  <a:gd name="T4" fmla="*/ 24 w 49"/>
                  <a:gd name="T5" fmla="*/ 49 h 49"/>
                  <a:gd name="T6" fmla="*/ 0 w 49"/>
                  <a:gd name="T7" fmla="*/ 24 h 49"/>
                  <a:gd name="T8" fmla="*/ 24 w 49"/>
                  <a:gd name="T9" fmla="*/ 0 h 49"/>
                </a:gdLst>
                <a:ahLst/>
                <a:cxnLst>
                  <a:cxn ang="0">
                    <a:pos x="T0" y="T1"/>
                  </a:cxn>
                  <a:cxn ang="0">
                    <a:pos x="T2" y="T3"/>
                  </a:cxn>
                  <a:cxn ang="0">
                    <a:pos x="T4" y="T5"/>
                  </a:cxn>
                  <a:cxn ang="0">
                    <a:pos x="T6" y="T7"/>
                  </a:cxn>
                  <a:cxn ang="0">
                    <a:pos x="T8" y="T9"/>
                  </a:cxn>
                </a:cxnLst>
                <a:rect l="0" t="0" r="r" b="b"/>
                <a:pathLst>
                  <a:path w="49" h="49">
                    <a:moveTo>
                      <a:pt x="24" y="0"/>
                    </a:moveTo>
                    <a:cubicBezTo>
                      <a:pt x="38" y="0"/>
                      <a:pt x="49" y="10"/>
                      <a:pt x="49" y="24"/>
                    </a:cubicBezTo>
                    <a:cubicBezTo>
                      <a:pt x="49" y="38"/>
                      <a:pt x="38" y="49"/>
                      <a:pt x="24" y="49"/>
                    </a:cubicBezTo>
                    <a:cubicBezTo>
                      <a:pt x="11" y="49"/>
                      <a:pt x="0" y="38"/>
                      <a:pt x="0" y="24"/>
                    </a:cubicBezTo>
                    <a:cubicBezTo>
                      <a:pt x="0" y="11"/>
                      <a:pt x="10"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2" name="Freeform 769">
                <a:extLst>
                  <a:ext uri="{FF2B5EF4-FFF2-40B4-BE49-F238E27FC236}">
                    <a16:creationId xmlns:a16="http://schemas.microsoft.com/office/drawing/2014/main" id="{1B6A4348-C869-433A-89AF-4C28B56475C9}"/>
                  </a:ext>
                </a:extLst>
              </p:cNvPr>
              <p:cNvSpPr>
                <a:spLocks/>
              </p:cNvSpPr>
              <p:nvPr/>
            </p:nvSpPr>
            <p:spPr bwMode="auto">
              <a:xfrm>
                <a:off x="2308" y="709"/>
                <a:ext cx="86" cy="85"/>
              </a:xfrm>
              <a:custGeom>
                <a:avLst/>
                <a:gdLst>
                  <a:gd name="T0" fmla="*/ 49 w 49"/>
                  <a:gd name="T1" fmla="*/ 24 h 49"/>
                  <a:gd name="T2" fmla="*/ 25 w 49"/>
                  <a:gd name="T3" fmla="*/ 49 h 49"/>
                  <a:gd name="T4" fmla="*/ 1 w 49"/>
                  <a:gd name="T5" fmla="*/ 24 h 49"/>
                  <a:gd name="T6" fmla="*/ 25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8"/>
                      <a:pt x="38" y="49"/>
                      <a:pt x="25" y="49"/>
                    </a:cubicBezTo>
                    <a:cubicBezTo>
                      <a:pt x="11" y="49"/>
                      <a:pt x="0" y="38"/>
                      <a:pt x="1" y="24"/>
                    </a:cubicBezTo>
                    <a:cubicBezTo>
                      <a:pt x="1" y="11"/>
                      <a:pt x="11" y="0"/>
                      <a:pt x="25" y="0"/>
                    </a:cubicBezTo>
                    <a:cubicBezTo>
                      <a:pt x="39" y="0"/>
                      <a:pt x="49"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3" name="Freeform 770">
                <a:extLst>
                  <a:ext uri="{FF2B5EF4-FFF2-40B4-BE49-F238E27FC236}">
                    <a16:creationId xmlns:a16="http://schemas.microsoft.com/office/drawing/2014/main" id="{489BFC45-1FD8-41A0-8230-EDA0305A89AA}"/>
                  </a:ext>
                </a:extLst>
              </p:cNvPr>
              <p:cNvSpPr>
                <a:spLocks/>
              </p:cNvSpPr>
              <p:nvPr/>
            </p:nvSpPr>
            <p:spPr bwMode="auto">
              <a:xfrm>
                <a:off x="2979" y="843"/>
                <a:ext cx="86" cy="86"/>
              </a:xfrm>
              <a:custGeom>
                <a:avLst/>
                <a:gdLst>
                  <a:gd name="T0" fmla="*/ 24 w 49"/>
                  <a:gd name="T1" fmla="*/ 49 h 49"/>
                  <a:gd name="T2" fmla="*/ 0 w 49"/>
                  <a:gd name="T3" fmla="*/ 24 h 49"/>
                  <a:gd name="T4" fmla="*/ 25 w 49"/>
                  <a:gd name="T5" fmla="*/ 0 h 49"/>
                  <a:gd name="T6" fmla="*/ 49 w 49"/>
                  <a:gd name="T7" fmla="*/ 25 h 49"/>
                  <a:gd name="T8" fmla="*/ 24 w 49"/>
                  <a:gd name="T9" fmla="*/ 49 h 49"/>
                </a:gdLst>
                <a:ahLst/>
                <a:cxnLst>
                  <a:cxn ang="0">
                    <a:pos x="T0" y="T1"/>
                  </a:cxn>
                  <a:cxn ang="0">
                    <a:pos x="T2" y="T3"/>
                  </a:cxn>
                  <a:cxn ang="0">
                    <a:pos x="T4" y="T5"/>
                  </a:cxn>
                  <a:cxn ang="0">
                    <a:pos x="T6" y="T7"/>
                  </a:cxn>
                  <a:cxn ang="0">
                    <a:pos x="T8" y="T9"/>
                  </a:cxn>
                </a:cxnLst>
                <a:rect l="0" t="0" r="r" b="b"/>
                <a:pathLst>
                  <a:path w="49" h="49">
                    <a:moveTo>
                      <a:pt x="24" y="49"/>
                    </a:moveTo>
                    <a:cubicBezTo>
                      <a:pt x="11" y="49"/>
                      <a:pt x="0" y="38"/>
                      <a:pt x="0" y="24"/>
                    </a:cubicBezTo>
                    <a:cubicBezTo>
                      <a:pt x="0" y="11"/>
                      <a:pt x="11" y="0"/>
                      <a:pt x="25" y="0"/>
                    </a:cubicBezTo>
                    <a:cubicBezTo>
                      <a:pt x="38" y="0"/>
                      <a:pt x="49" y="11"/>
                      <a:pt x="49" y="25"/>
                    </a:cubicBezTo>
                    <a:cubicBezTo>
                      <a:pt x="49" y="38"/>
                      <a:pt x="38" y="49"/>
                      <a:pt x="24"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4" name="Freeform 771">
                <a:extLst>
                  <a:ext uri="{FF2B5EF4-FFF2-40B4-BE49-F238E27FC236}">
                    <a16:creationId xmlns:a16="http://schemas.microsoft.com/office/drawing/2014/main" id="{41B80114-F3D3-4DDE-82B8-4D3ABF665C23}"/>
                  </a:ext>
                </a:extLst>
              </p:cNvPr>
              <p:cNvSpPr>
                <a:spLocks/>
              </p:cNvSpPr>
              <p:nvPr/>
            </p:nvSpPr>
            <p:spPr bwMode="auto">
              <a:xfrm>
                <a:off x="1906" y="843"/>
                <a:ext cx="86" cy="86"/>
              </a:xfrm>
              <a:custGeom>
                <a:avLst/>
                <a:gdLst>
                  <a:gd name="T0" fmla="*/ 49 w 49"/>
                  <a:gd name="T1" fmla="*/ 25 h 49"/>
                  <a:gd name="T2" fmla="*/ 24 w 49"/>
                  <a:gd name="T3" fmla="*/ 49 h 49"/>
                  <a:gd name="T4" fmla="*/ 0 w 49"/>
                  <a:gd name="T5" fmla="*/ 24 h 49"/>
                  <a:gd name="T6" fmla="*/ 25 w 49"/>
                  <a:gd name="T7" fmla="*/ 0 h 49"/>
                  <a:gd name="T8" fmla="*/ 49 w 49"/>
                  <a:gd name="T9" fmla="*/ 25 h 49"/>
                </a:gdLst>
                <a:ahLst/>
                <a:cxnLst>
                  <a:cxn ang="0">
                    <a:pos x="T0" y="T1"/>
                  </a:cxn>
                  <a:cxn ang="0">
                    <a:pos x="T2" y="T3"/>
                  </a:cxn>
                  <a:cxn ang="0">
                    <a:pos x="T4" y="T5"/>
                  </a:cxn>
                  <a:cxn ang="0">
                    <a:pos x="T6" y="T7"/>
                  </a:cxn>
                  <a:cxn ang="0">
                    <a:pos x="T8" y="T9"/>
                  </a:cxn>
                </a:cxnLst>
                <a:rect l="0" t="0" r="r" b="b"/>
                <a:pathLst>
                  <a:path w="49" h="49">
                    <a:moveTo>
                      <a:pt x="49" y="25"/>
                    </a:moveTo>
                    <a:cubicBezTo>
                      <a:pt x="49" y="38"/>
                      <a:pt x="38" y="49"/>
                      <a:pt x="24" y="49"/>
                    </a:cubicBezTo>
                    <a:cubicBezTo>
                      <a:pt x="11" y="49"/>
                      <a:pt x="0" y="38"/>
                      <a:pt x="0" y="24"/>
                    </a:cubicBezTo>
                    <a:cubicBezTo>
                      <a:pt x="0" y="11"/>
                      <a:pt x="11" y="0"/>
                      <a:pt x="25" y="0"/>
                    </a:cubicBezTo>
                    <a:cubicBezTo>
                      <a:pt x="38" y="0"/>
                      <a:pt x="49" y="11"/>
                      <a:pt x="4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5" name="Freeform 772">
                <a:extLst>
                  <a:ext uri="{FF2B5EF4-FFF2-40B4-BE49-F238E27FC236}">
                    <a16:creationId xmlns:a16="http://schemas.microsoft.com/office/drawing/2014/main" id="{9C4C25D3-B137-42A1-B9BC-CCA458C16C77}"/>
                  </a:ext>
                </a:extLst>
              </p:cNvPr>
              <p:cNvSpPr>
                <a:spLocks/>
              </p:cNvSpPr>
              <p:nvPr/>
            </p:nvSpPr>
            <p:spPr bwMode="auto">
              <a:xfrm>
                <a:off x="2174" y="2859"/>
                <a:ext cx="85" cy="84"/>
              </a:xfrm>
              <a:custGeom>
                <a:avLst/>
                <a:gdLst>
                  <a:gd name="T0" fmla="*/ 25 w 49"/>
                  <a:gd name="T1" fmla="*/ 48 h 48"/>
                  <a:gd name="T2" fmla="*/ 0 w 49"/>
                  <a:gd name="T3" fmla="*/ 23 h 48"/>
                  <a:gd name="T4" fmla="*/ 25 w 49"/>
                  <a:gd name="T5" fmla="*/ 0 h 48"/>
                  <a:gd name="T6" fmla="*/ 49 w 49"/>
                  <a:gd name="T7" fmla="*/ 24 h 48"/>
                  <a:gd name="T8" fmla="*/ 25 w 49"/>
                  <a:gd name="T9" fmla="*/ 48 h 48"/>
                </a:gdLst>
                <a:ahLst/>
                <a:cxnLst>
                  <a:cxn ang="0">
                    <a:pos x="T0" y="T1"/>
                  </a:cxn>
                  <a:cxn ang="0">
                    <a:pos x="T2" y="T3"/>
                  </a:cxn>
                  <a:cxn ang="0">
                    <a:pos x="T4" y="T5"/>
                  </a:cxn>
                  <a:cxn ang="0">
                    <a:pos x="T6" y="T7"/>
                  </a:cxn>
                  <a:cxn ang="0">
                    <a:pos x="T8" y="T9"/>
                  </a:cxn>
                </a:cxnLst>
                <a:rect l="0" t="0" r="r" b="b"/>
                <a:pathLst>
                  <a:path w="49" h="48">
                    <a:moveTo>
                      <a:pt x="25" y="48"/>
                    </a:moveTo>
                    <a:cubicBezTo>
                      <a:pt x="11" y="48"/>
                      <a:pt x="0" y="37"/>
                      <a:pt x="0" y="23"/>
                    </a:cubicBezTo>
                    <a:cubicBezTo>
                      <a:pt x="1" y="10"/>
                      <a:pt x="12" y="0"/>
                      <a:pt x="25" y="0"/>
                    </a:cubicBezTo>
                    <a:cubicBezTo>
                      <a:pt x="38" y="0"/>
                      <a:pt x="49" y="11"/>
                      <a:pt x="49" y="24"/>
                    </a:cubicBezTo>
                    <a:cubicBezTo>
                      <a:pt x="49" y="37"/>
                      <a:pt x="38" y="48"/>
                      <a:pt x="25"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6" name="Freeform 773">
                <a:extLst>
                  <a:ext uri="{FF2B5EF4-FFF2-40B4-BE49-F238E27FC236}">
                    <a16:creationId xmlns:a16="http://schemas.microsoft.com/office/drawing/2014/main" id="{9A1FC387-649A-470B-9B3F-826511DBDBF9}"/>
                  </a:ext>
                </a:extLst>
              </p:cNvPr>
              <p:cNvSpPr>
                <a:spLocks/>
              </p:cNvSpPr>
              <p:nvPr/>
            </p:nvSpPr>
            <p:spPr bwMode="auto">
              <a:xfrm>
                <a:off x="3514" y="1516"/>
                <a:ext cx="86" cy="85"/>
              </a:xfrm>
              <a:custGeom>
                <a:avLst/>
                <a:gdLst>
                  <a:gd name="T0" fmla="*/ 49 w 49"/>
                  <a:gd name="T1" fmla="*/ 24 h 48"/>
                  <a:gd name="T2" fmla="*/ 25 w 49"/>
                  <a:gd name="T3" fmla="*/ 48 h 48"/>
                  <a:gd name="T4" fmla="*/ 1 w 49"/>
                  <a:gd name="T5" fmla="*/ 24 h 48"/>
                  <a:gd name="T6" fmla="*/ 25 w 49"/>
                  <a:gd name="T7" fmla="*/ 0 h 48"/>
                  <a:gd name="T8" fmla="*/ 49 w 49"/>
                  <a:gd name="T9" fmla="*/ 24 h 48"/>
                </a:gdLst>
                <a:ahLst/>
                <a:cxnLst>
                  <a:cxn ang="0">
                    <a:pos x="T0" y="T1"/>
                  </a:cxn>
                  <a:cxn ang="0">
                    <a:pos x="T2" y="T3"/>
                  </a:cxn>
                  <a:cxn ang="0">
                    <a:pos x="T4" y="T5"/>
                  </a:cxn>
                  <a:cxn ang="0">
                    <a:pos x="T6" y="T7"/>
                  </a:cxn>
                  <a:cxn ang="0">
                    <a:pos x="T8" y="T9"/>
                  </a:cxn>
                </a:cxnLst>
                <a:rect l="0" t="0" r="r" b="b"/>
                <a:pathLst>
                  <a:path w="49" h="48">
                    <a:moveTo>
                      <a:pt x="49" y="24"/>
                    </a:moveTo>
                    <a:cubicBezTo>
                      <a:pt x="49" y="37"/>
                      <a:pt x="38" y="48"/>
                      <a:pt x="25" y="48"/>
                    </a:cubicBezTo>
                    <a:cubicBezTo>
                      <a:pt x="12" y="48"/>
                      <a:pt x="0" y="37"/>
                      <a:pt x="1" y="24"/>
                    </a:cubicBezTo>
                    <a:cubicBezTo>
                      <a:pt x="1" y="11"/>
                      <a:pt x="12" y="0"/>
                      <a:pt x="25" y="0"/>
                    </a:cubicBezTo>
                    <a:cubicBezTo>
                      <a:pt x="38" y="0"/>
                      <a:pt x="49"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7" name="Freeform 774">
                <a:extLst>
                  <a:ext uri="{FF2B5EF4-FFF2-40B4-BE49-F238E27FC236}">
                    <a16:creationId xmlns:a16="http://schemas.microsoft.com/office/drawing/2014/main" id="{033CF27B-D4EF-4EED-92F7-1051CADA69B1}"/>
                  </a:ext>
                </a:extLst>
              </p:cNvPr>
              <p:cNvSpPr>
                <a:spLocks/>
              </p:cNvSpPr>
              <p:nvPr/>
            </p:nvSpPr>
            <p:spPr bwMode="auto">
              <a:xfrm>
                <a:off x="1371" y="1516"/>
                <a:ext cx="86" cy="85"/>
              </a:xfrm>
              <a:custGeom>
                <a:avLst/>
                <a:gdLst>
                  <a:gd name="T0" fmla="*/ 49 w 49"/>
                  <a:gd name="T1" fmla="*/ 24 h 48"/>
                  <a:gd name="T2" fmla="*/ 24 w 49"/>
                  <a:gd name="T3" fmla="*/ 48 h 48"/>
                  <a:gd name="T4" fmla="*/ 0 w 49"/>
                  <a:gd name="T5" fmla="*/ 24 h 48"/>
                  <a:gd name="T6" fmla="*/ 25 w 49"/>
                  <a:gd name="T7" fmla="*/ 0 h 48"/>
                  <a:gd name="T8" fmla="*/ 49 w 49"/>
                  <a:gd name="T9" fmla="*/ 24 h 48"/>
                </a:gdLst>
                <a:ahLst/>
                <a:cxnLst>
                  <a:cxn ang="0">
                    <a:pos x="T0" y="T1"/>
                  </a:cxn>
                  <a:cxn ang="0">
                    <a:pos x="T2" y="T3"/>
                  </a:cxn>
                  <a:cxn ang="0">
                    <a:pos x="T4" y="T5"/>
                  </a:cxn>
                  <a:cxn ang="0">
                    <a:pos x="T6" y="T7"/>
                  </a:cxn>
                  <a:cxn ang="0">
                    <a:pos x="T8" y="T9"/>
                  </a:cxn>
                </a:cxnLst>
                <a:rect l="0" t="0" r="r" b="b"/>
                <a:pathLst>
                  <a:path w="49" h="48">
                    <a:moveTo>
                      <a:pt x="49" y="24"/>
                    </a:moveTo>
                    <a:cubicBezTo>
                      <a:pt x="48" y="37"/>
                      <a:pt x="37" y="48"/>
                      <a:pt x="24" y="48"/>
                    </a:cubicBezTo>
                    <a:cubicBezTo>
                      <a:pt x="11" y="48"/>
                      <a:pt x="0" y="37"/>
                      <a:pt x="0" y="24"/>
                    </a:cubicBezTo>
                    <a:cubicBezTo>
                      <a:pt x="0" y="10"/>
                      <a:pt x="12" y="0"/>
                      <a:pt x="25" y="0"/>
                    </a:cubicBezTo>
                    <a:cubicBezTo>
                      <a:pt x="38" y="0"/>
                      <a:pt x="49"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8" name="Freeform 775">
                <a:extLst>
                  <a:ext uri="{FF2B5EF4-FFF2-40B4-BE49-F238E27FC236}">
                    <a16:creationId xmlns:a16="http://schemas.microsoft.com/office/drawing/2014/main" id="{EC38DF3E-C225-49C6-BEAC-D58D0235D8CB}"/>
                  </a:ext>
                </a:extLst>
              </p:cNvPr>
              <p:cNvSpPr>
                <a:spLocks/>
              </p:cNvSpPr>
              <p:nvPr/>
            </p:nvSpPr>
            <p:spPr bwMode="auto">
              <a:xfrm>
                <a:off x="2177" y="709"/>
                <a:ext cx="84" cy="85"/>
              </a:xfrm>
              <a:custGeom>
                <a:avLst/>
                <a:gdLst>
                  <a:gd name="T0" fmla="*/ 48 w 48"/>
                  <a:gd name="T1" fmla="*/ 24 h 49"/>
                  <a:gd name="T2" fmla="*/ 24 w 48"/>
                  <a:gd name="T3" fmla="*/ 48 h 49"/>
                  <a:gd name="T4" fmla="*/ 0 w 48"/>
                  <a:gd name="T5" fmla="*/ 24 h 49"/>
                  <a:gd name="T6" fmla="*/ 24 w 48"/>
                  <a:gd name="T7" fmla="*/ 0 h 49"/>
                  <a:gd name="T8" fmla="*/ 48 w 48"/>
                  <a:gd name="T9" fmla="*/ 24 h 49"/>
                </a:gdLst>
                <a:ahLst/>
                <a:cxnLst>
                  <a:cxn ang="0">
                    <a:pos x="T0" y="T1"/>
                  </a:cxn>
                  <a:cxn ang="0">
                    <a:pos x="T2" y="T3"/>
                  </a:cxn>
                  <a:cxn ang="0">
                    <a:pos x="T4" y="T5"/>
                  </a:cxn>
                  <a:cxn ang="0">
                    <a:pos x="T6" y="T7"/>
                  </a:cxn>
                  <a:cxn ang="0">
                    <a:pos x="T8" y="T9"/>
                  </a:cxn>
                </a:cxnLst>
                <a:rect l="0" t="0" r="r" b="b"/>
                <a:pathLst>
                  <a:path w="48" h="49">
                    <a:moveTo>
                      <a:pt x="48" y="24"/>
                    </a:moveTo>
                    <a:cubicBezTo>
                      <a:pt x="48" y="37"/>
                      <a:pt x="37" y="48"/>
                      <a:pt x="24" y="48"/>
                    </a:cubicBezTo>
                    <a:cubicBezTo>
                      <a:pt x="11" y="49"/>
                      <a:pt x="0" y="38"/>
                      <a:pt x="0" y="24"/>
                    </a:cubicBezTo>
                    <a:cubicBezTo>
                      <a:pt x="0" y="11"/>
                      <a:pt x="11" y="0"/>
                      <a:pt x="24" y="0"/>
                    </a:cubicBezTo>
                    <a:cubicBezTo>
                      <a:pt x="37" y="0"/>
                      <a:pt x="48" y="11"/>
                      <a:pt x="48"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9" name="Freeform 776">
                <a:extLst>
                  <a:ext uri="{FF2B5EF4-FFF2-40B4-BE49-F238E27FC236}">
                    <a16:creationId xmlns:a16="http://schemas.microsoft.com/office/drawing/2014/main" id="{90AB17C2-2433-4CE6-A2F6-0FAD5ABE9F34}"/>
                  </a:ext>
                </a:extLst>
              </p:cNvPr>
              <p:cNvSpPr>
                <a:spLocks/>
              </p:cNvSpPr>
              <p:nvPr/>
            </p:nvSpPr>
            <p:spPr bwMode="auto">
              <a:xfrm>
                <a:off x="1371" y="2053"/>
                <a:ext cx="86" cy="86"/>
              </a:xfrm>
              <a:custGeom>
                <a:avLst/>
                <a:gdLst>
                  <a:gd name="T0" fmla="*/ 49 w 49"/>
                  <a:gd name="T1" fmla="*/ 24 h 49"/>
                  <a:gd name="T2" fmla="*/ 25 w 49"/>
                  <a:gd name="T3" fmla="*/ 49 h 49"/>
                  <a:gd name="T4" fmla="*/ 0 w 49"/>
                  <a:gd name="T5" fmla="*/ 24 h 49"/>
                  <a:gd name="T6" fmla="*/ 24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7"/>
                      <a:pt x="38" y="48"/>
                      <a:pt x="25" y="49"/>
                    </a:cubicBezTo>
                    <a:cubicBezTo>
                      <a:pt x="11" y="49"/>
                      <a:pt x="0" y="38"/>
                      <a:pt x="0" y="24"/>
                    </a:cubicBezTo>
                    <a:cubicBezTo>
                      <a:pt x="0" y="11"/>
                      <a:pt x="11" y="0"/>
                      <a:pt x="24" y="0"/>
                    </a:cubicBezTo>
                    <a:cubicBezTo>
                      <a:pt x="37" y="0"/>
                      <a:pt x="48"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0" name="Freeform 777">
                <a:extLst>
                  <a:ext uri="{FF2B5EF4-FFF2-40B4-BE49-F238E27FC236}">
                    <a16:creationId xmlns:a16="http://schemas.microsoft.com/office/drawing/2014/main" id="{C3760AE2-9ECD-48A1-9C19-6557B7F09A59}"/>
                  </a:ext>
                </a:extLst>
              </p:cNvPr>
              <p:cNvSpPr>
                <a:spLocks/>
              </p:cNvSpPr>
              <p:nvPr/>
            </p:nvSpPr>
            <p:spPr bwMode="auto">
              <a:xfrm>
                <a:off x="2712" y="2861"/>
                <a:ext cx="86" cy="84"/>
              </a:xfrm>
              <a:custGeom>
                <a:avLst/>
                <a:gdLst>
                  <a:gd name="T0" fmla="*/ 24 w 49"/>
                  <a:gd name="T1" fmla="*/ 48 h 48"/>
                  <a:gd name="T2" fmla="*/ 0 w 49"/>
                  <a:gd name="T3" fmla="*/ 24 h 48"/>
                  <a:gd name="T4" fmla="*/ 25 w 49"/>
                  <a:gd name="T5" fmla="*/ 0 h 48"/>
                  <a:gd name="T6" fmla="*/ 49 w 49"/>
                  <a:gd name="T7" fmla="*/ 24 h 48"/>
                  <a:gd name="T8" fmla="*/ 24 w 49"/>
                  <a:gd name="T9" fmla="*/ 48 h 48"/>
                </a:gdLst>
                <a:ahLst/>
                <a:cxnLst>
                  <a:cxn ang="0">
                    <a:pos x="T0" y="T1"/>
                  </a:cxn>
                  <a:cxn ang="0">
                    <a:pos x="T2" y="T3"/>
                  </a:cxn>
                  <a:cxn ang="0">
                    <a:pos x="T4" y="T5"/>
                  </a:cxn>
                  <a:cxn ang="0">
                    <a:pos x="T6" y="T7"/>
                  </a:cxn>
                  <a:cxn ang="0">
                    <a:pos x="T8" y="T9"/>
                  </a:cxn>
                </a:cxnLst>
                <a:rect l="0" t="0" r="r" b="b"/>
                <a:pathLst>
                  <a:path w="49" h="48">
                    <a:moveTo>
                      <a:pt x="24" y="48"/>
                    </a:moveTo>
                    <a:cubicBezTo>
                      <a:pt x="11" y="48"/>
                      <a:pt x="0" y="37"/>
                      <a:pt x="0" y="24"/>
                    </a:cubicBezTo>
                    <a:cubicBezTo>
                      <a:pt x="0" y="11"/>
                      <a:pt x="11" y="0"/>
                      <a:pt x="25" y="0"/>
                    </a:cubicBezTo>
                    <a:cubicBezTo>
                      <a:pt x="38" y="0"/>
                      <a:pt x="49" y="11"/>
                      <a:pt x="49" y="24"/>
                    </a:cubicBezTo>
                    <a:cubicBezTo>
                      <a:pt x="49" y="38"/>
                      <a:pt x="37" y="48"/>
                      <a:pt x="24"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1" name="Freeform 778">
                <a:extLst>
                  <a:ext uri="{FF2B5EF4-FFF2-40B4-BE49-F238E27FC236}">
                    <a16:creationId xmlns:a16="http://schemas.microsoft.com/office/drawing/2014/main" id="{C489D8FB-2583-4F20-A4BB-DA36334703DA}"/>
                  </a:ext>
                </a:extLst>
              </p:cNvPr>
              <p:cNvSpPr>
                <a:spLocks/>
              </p:cNvSpPr>
              <p:nvPr/>
            </p:nvSpPr>
            <p:spPr bwMode="auto">
              <a:xfrm>
                <a:off x="3514" y="2053"/>
                <a:ext cx="86" cy="86"/>
              </a:xfrm>
              <a:custGeom>
                <a:avLst/>
                <a:gdLst>
                  <a:gd name="T0" fmla="*/ 25 w 49"/>
                  <a:gd name="T1" fmla="*/ 49 h 49"/>
                  <a:gd name="T2" fmla="*/ 1 w 49"/>
                  <a:gd name="T3" fmla="*/ 25 h 49"/>
                  <a:gd name="T4" fmla="*/ 25 w 49"/>
                  <a:gd name="T5" fmla="*/ 0 h 49"/>
                  <a:gd name="T6" fmla="*/ 49 w 49"/>
                  <a:gd name="T7" fmla="*/ 24 h 49"/>
                  <a:gd name="T8" fmla="*/ 25 w 49"/>
                  <a:gd name="T9" fmla="*/ 49 h 49"/>
                </a:gdLst>
                <a:ahLst/>
                <a:cxnLst>
                  <a:cxn ang="0">
                    <a:pos x="T0" y="T1"/>
                  </a:cxn>
                  <a:cxn ang="0">
                    <a:pos x="T2" y="T3"/>
                  </a:cxn>
                  <a:cxn ang="0">
                    <a:pos x="T4" y="T5"/>
                  </a:cxn>
                  <a:cxn ang="0">
                    <a:pos x="T6" y="T7"/>
                  </a:cxn>
                  <a:cxn ang="0">
                    <a:pos x="T8" y="T9"/>
                  </a:cxn>
                </a:cxnLst>
                <a:rect l="0" t="0" r="r" b="b"/>
                <a:pathLst>
                  <a:path w="49" h="49">
                    <a:moveTo>
                      <a:pt x="25" y="49"/>
                    </a:moveTo>
                    <a:cubicBezTo>
                      <a:pt x="12" y="49"/>
                      <a:pt x="1" y="38"/>
                      <a:pt x="1" y="25"/>
                    </a:cubicBezTo>
                    <a:cubicBezTo>
                      <a:pt x="0" y="12"/>
                      <a:pt x="12" y="0"/>
                      <a:pt x="25" y="0"/>
                    </a:cubicBezTo>
                    <a:cubicBezTo>
                      <a:pt x="38" y="0"/>
                      <a:pt x="49" y="11"/>
                      <a:pt x="49" y="24"/>
                    </a:cubicBezTo>
                    <a:cubicBezTo>
                      <a:pt x="49" y="37"/>
                      <a:pt x="38" y="48"/>
                      <a:pt x="25"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2" name="Freeform 779">
                <a:extLst>
                  <a:ext uri="{FF2B5EF4-FFF2-40B4-BE49-F238E27FC236}">
                    <a16:creationId xmlns:a16="http://schemas.microsoft.com/office/drawing/2014/main" id="{02CF11A9-A9D5-4F5E-B570-2EB5D1A2608A}"/>
                  </a:ext>
                </a:extLst>
              </p:cNvPr>
              <p:cNvSpPr>
                <a:spLocks/>
              </p:cNvSpPr>
              <p:nvPr/>
            </p:nvSpPr>
            <p:spPr bwMode="auto">
              <a:xfrm>
                <a:off x="2712" y="709"/>
                <a:ext cx="86" cy="85"/>
              </a:xfrm>
              <a:custGeom>
                <a:avLst/>
                <a:gdLst>
                  <a:gd name="T0" fmla="*/ 49 w 49"/>
                  <a:gd name="T1" fmla="*/ 24 h 49"/>
                  <a:gd name="T2" fmla="*/ 25 w 49"/>
                  <a:gd name="T3" fmla="*/ 48 h 49"/>
                  <a:gd name="T4" fmla="*/ 0 w 49"/>
                  <a:gd name="T5" fmla="*/ 24 h 49"/>
                  <a:gd name="T6" fmla="*/ 24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7"/>
                      <a:pt x="38" y="48"/>
                      <a:pt x="25" y="48"/>
                    </a:cubicBezTo>
                    <a:cubicBezTo>
                      <a:pt x="12" y="49"/>
                      <a:pt x="0" y="38"/>
                      <a:pt x="0" y="24"/>
                    </a:cubicBezTo>
                    <a:cubicBezTo>
                      <a:pt x="0" y="11"/>
                      <a:pt x="11" y="0"/>
                      <a:pt x="24" y="0"/>
                    </a:cubicBezTo>
                    <a:cubicBezTo>
                      <a:pt x="37" y="0"/>
                      <a:pt x="48"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3" name="Freeform 780">
                <a:extLst>
                  <a:ext uri="{FF2B5EF4-FFF2-40B4-BE49-F238E27FC236}">
                    <a16:creationId xmlns:a16="http://schemas.microsoft.com/office/drawing/2014/main" id="{B134A5D8-A1D1-4047-8F45-4525F2066DEC}"/>
                  </a:ext>
                </a:extLst>
              </p:cNvPr>
              <p:cNvSpPr>
                <a:spLocks/>
              </p:cNvSpPr>
              <p:nvPr/>
            </p:nvSpPr>
            <p:spPr bwMode="auto">
              <a:xfrm>
                <a:off x="3249" y="2591"/>
                <a:ext cx="82" cy="82"/>
              </a:xfrm>
              <a:custGeom>
                <a:avLst/>
                <a:gdLst>
                  <a:gd name="T0" fmla="*/ 47 w 47"/>
                  <a:gd name="T1" fmla="*/ 24 h 47"/>
                  <a:gd name="T2" fmla="*/ 24 w 47"/>
                  <a:gd name="T3" fmla="*/ 47 h 47"/>
                  <a:gd name="T4" fmla="*/ 0 w 47"/>
                  <a:gd name="T5" fmla="*/ 23 h 47"/>
                  <a:gd name="T6" fmla="*/ 23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4" y="47"/>
                    </a:cubicBezTo>
                    <a:cubicBezTo>
                      <a:pt x="10" y="47"/>
                      <a:pt x="0" y="37"/>
                      <a:pt x="0" y="23"/>
                    </a:cubicBezTo>
                    <a:cubicBezTo>
                      <a:pt x="0" y="11"/>
                      <a:pt x="10" y="0"/>
                      <a:pt x="23" y="0"/>
                    </a:cubicBezTo>
                    <a:cubicBezTo>
                      <a:pt x="37" y="0"/>
                      <a:pt x="47" y="10"/>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4" name="Freeform 781">
                <a:extLst>
                  <a:ext uri="{FF2B5EF4-FFF2-40B4-BE49-F238E27FC236}">
                    <a16:creationId xmlns:a16="http://schemas.microsoft.com/office/drawing/2014/main" id="{09358E01-8B06-486C-AAE2-5F151745BE9E}"/>
                  </a:ext>
                </a:extLst>
              </p:cNvPr>
              <p:cNvSpPr>
                <a:spLocks/>
              </p:cNvSpPr>
              <p:nvPr/>
            </p:nvSpPr>
            <p:spPr bwMode="auto">
              <a:xfrm>
                <a:off x="1641" y="2591"/>
                <a:ext cx="82" cy="82"/>
              </a:xfrm>
              <a:custGeom>
                <a:avLst/>
                <a:gdLst>
                  <a:gd name="T0" fmla="*/ 47 w 47"/>
                  <a:gd name="T1" fmla="*/ 24 h 47"/>
                  <a:gd name="T2" fmla="*/ 23 w 47"/>
                  <a:gd name="T3" fmla="*/ 47 h 47"/>
                  <a:gd name="T4" fmla="*/ 0 w 47"/>
                  <a:gd name="T5" fmla="*/ 23 h 47"/>
                  <a:gd name="T6" fmla="*/ 23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3" y="47"/>
                    </a:cubicBezTo>
                    <a:cubicBezTo>
                      <a:pt x="10" y="47"/>
                      <a:pt x="0" y="37"/>
                      <a:pt x="0" y="23"/>
                    </a:cubicBezTo>
                    <a:cubicBezTo>
                      <a:pt x="0" y="11"/>
                      <a:pt x="10" y="0"/>
                      <a:pt x="23" y="0"/>
                    </a:cubicBezTo>
                    <a:cubicBezTo>
                      <a:pt x="36" y="0"/>
                      <a:pt x="47" y="10"/>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5" name="Freeform 782">
                <a:extLst>
                  <a:ext uri="{FF2B5EF4-FFF2-40B4-BE49-F238E27FC236}">
                    <a16:creationId xmlns:a16="http://schemas.microsoft.com/office/drawing/2014/main" id="{1BB4397B-1DE0-4384-A1D9-622B48CBB9A0}"/>
                  </a:ext>
                </a:extLst>
              </p:cNvPr>
              <p:cNvSpPr>
                <a:spLocks/>
              </p:cNvSpPr>
              <p:nvPr/>
            </p:nvSpPr>
            <p:spPr bwMode="auto">
              <a:xfrm>
                <a:off x="3518" y="2189"/>
                <a:ext cx="80" cy="83"/>
              </a:xfrm>
              <a:custGeom>
                <a:avLst/>
                <a:gdLst>
                  <a:gd name="T0" fmla="*/ 46 w 46"/>
                  <a:gd name="T1" fmla="*/ 24 h 47"/>
                  <a:gd name="T2" fmla="*/ 22 w 46"/>
                  <a:gd name="T3" fmla="*/ 47 h 47"/>
                  <a:gd name="T4" fmla="*/ 0 w 46"/>
                  <a:gd name="T5" fmla="*/ 24 h 47"/>
                  <a:gd name="T6" fmla="*/ 23 w 46"/>
                  <a:gd name="T7" fmla="*/ 0 h 47"/>
                  <a:gd name="T8" fmla="*/ 46 w 46"/>
                  <a:gd name="T9" fmla="*/ 24 h 47"/>
                </a:gdLst>
                <a:ahLst/>
                <a:cxnLst>
                  <a:cxn ang="0">
                    <a:pos x="T0" y="T1"/>
                  </a:cxn>
                  <a:cxn ang="0">
                    <a:pos x="T2" y="T3"/>
                  </a:cxn>
                  <a:cxn ang="0">
                    <a:pos x="T4" y="T5"/>
                  </a:cxn>
                  <a:cxn ang="0">
                    <a:pos x="T6" y="T7"/>
                  </a:cxn>
                  <a:cxn ang="0">
                    <a:pos x="T8" y="T9"/>
                  </a:cxn>
                </a:cxnLst>
                <a:rect l="0" t="0" r="r" b="b"/>
                <a:pathLst>
                  <a:path w="46" h="47">
                    <a:moveTo>
                      <a:pt x="46" y="24"/>
                    </a:moveTo>
                    <a:cubicBezTo>
                      <a:pt x="46" y="37"/>
                      <a:pt x="36" y="47"/>
                      <a:pt x="22" y="47"/>
                    </a:cubicBezTo>
                    <a:cubicBezTo>
                      <a:pt x="10" y="47"/>
                      <a:pt x="0" y="37"/>
                      <a:pt x="0" y="24"/>
                    </a:cubicBezTo>
                    <a:cubicBezTo>
                      <a:pt x="0" y="10"/>
                      <a:pt x="10" y="0"/>
                      <a:pt x="23" y="0"/>
                    </a:cubicBezTo>
                    <a:cubicBezTo>
                      <a:pt x="36" y="1"/>
                      <a:pt x="46" y="11"/>
                      <a:pt x="46"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6" name="Freeform 783">
                <a:extLst>
                  <a:ext uri="{FF2B5EF4-FFF2-40B4-BE49-F238E27FC236}">
                    <a16:creationId xmlns:a16="http://schemas.microsoft.com/office/drawing/2014/main" id="{5B0BCA23-89BB-4C5D-9067-725197003C69}"/>
                  </a:ext>
                </a:extLst>
              </p:cNvPr>
              <p:cNvSpPr>
                <a:spLocks/>
              </p:cNvSpPr>
              <p:nvPr/>
            </p:nvSpPr>
            <p:spPr bwMode="auto">
              <a:xfrm>
                <a:off x="1373" y="2189"/>
                <a:ext cx="82" cy="83"/>
              </a:xfrm>
              <a:custGeom>
                <a:avLst/>
                <a:gdLst>
                  <a:gd name="T0" fmla="*/ 23 w 47"/>
                  <a:gd name="T1" fmla="*/ 47 h 47"/>
                  <a:gd name="T2" fmla="*/ 0 w 47"/>
                  <a:gd name="T3" fmla="*/ 23 h 47"/>
                  <a:gd name="T4" fmla="*/ 23 w 47"/>
                  <a:gd name="T5" fmla="*/ 0 h 47"/>
                  <a:gd name="T6" fmla="*/ 47 w 47"/>
                  <a:gd name="T7" fmla="*/ 24 h 47"/>
                  <a:gd name="T8" fmla="*/ 23 w 47"/>
                  <a:gd name="T9" fmla="*/ 47 h 47"/>
                </a:gdLst>
                <a:ahLst/>
                <a:cxnLst>
                  <a:cxn ang="0">
                    <a:pos x="T0" y="T1"/>
                  </a:cxn>
                  <a:cxn ang="0">
                    <a:pos x="T2" y="T3"/>
                  </a:cxn>
                  <a:cxn ang="0">
                    <a:pos x="T4" y="T5"/>
                  </a:cxn>
                  <a:cxn ang="0">
                    <a:pos x="T6" y="T7"/>
                  </a:cxn>
                  <a:cxn ang="0">
                    <a:pos x="T8" y="T9"/>
                  </a:cxn>
                </a:cxnLst>
                <a:rect l="0" t="0" r="r" b="b"/>
                <a:pathLst>
                  <a:path w="47" h="47">
                    <a:moveTo>
                      <a:pt x="23" y="47"/>
                    </a:moveTo>
                    <a:cubicBezTo>
                      <a:pt x="10" y="47"/>
                      <a:pt x="0" y="37"/>
                      <a:pt x="0" y="23"/>
                    </a:cubicBezTo>
                    <a:cubicBezTo>
                      <a:pt x="0" y="10"/>
                      <a:pt x="10" y="0"/>
                      <a:pt x="23" y="0"/>
                    </a:cubicBezTo>
                    <a:cubicBezTo>
                      <a:pt x="36" y="0"/>
                      <a:pt x="47" y="11"/>
                      <a:pt x="47" y="24"/>
                    </a:cubicBezTo>
                    <a:cubicBezTo>
                      <a:pt x="46" y="37"/>
                      <a:pt x="36" y="47"/>
                      <a:pt x="2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7" name="Freeform 784">
                <a:extLst>
                  <a:ext uri="{FF2B5EF4-FFF2-40B4-BE49-F238E27FC236}">
                    <a16:creationId xmlns:a16="http://schemas.microsoft.com/office/drawing/2014/main" id="{645E0567-02F4-46B9-B140-F2C2668CD6C4}"/>
                  </a:ext>
                </a:extLst>
              </p:cNvPr>
              <p:cNvSpPr>
                <a:spLocks/>
              </p:cNvSpPr>
              <p:nvPr/>
            </p:nvSpPr>
            <p:spPr bwMode="auto">
              <a:xfrm>
                <a:off x="3249" y="980"/>
                <a:ext cx="82" cy="83"/>
              </a:xfrm>
              <a:custGeom>
                <a:avLst/>
                <a:gdLst>
                  <a:gd name="T0" fmla="*/ 47 w 47"/>
                  <a:gd name="T1" fmla="*/ 24 h 47"/>
                  <a:gd name="T2" fmla="*/ 23 w 47"/>
                  <a:gd name="T3" fmla="*/ 47 h 47"/>
                  <a:gd name="T4" fmla="*/ 0 w 47"/>
                  <a:gd name="T5" fmla="*/ 24 h 47"/>
                  <a:gd name="T6" fmla="*/ 24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3" y="47"/>
                    </a:cubicBezTo>
                    <a:cubicBezTo>
                      <a:pt x="10" y="47"/>
                      <a:pt x="0" y="37"/>
                      <a:pt x="0" y="24"/>
                    </a:cubicBezTo>
                    <a:cubicBezTo>
                      <a:pt x="0" y="10"/>
                      <a:pt x="11" y="0"/>
                      <a:pt x="24" y="0"/>
                    </a:cubicBezTo>
                    <a:cubicBezTo>
                      <a:pt x="37" y="1"/>
                      <a:pt x="47" y="11"/>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8" name="Freeform 785">
                <a:extLst>
                  <a:ext uri="{FF2B5EF4-FFF2-40B4-BE49-F238E27FC236}">
                    <a16:creationId xmlns:a16="http://schemas.microsoft.com/office/drawing/2014/main" id="{6A75191F-DFA2-443D-8318-DD1BFD99B2AF}"/>
                  </a:ext>
                </a:extLst>
              </p:cNvPr>
              <p:cNvSpPr>
                <a:spLocks/>
              </p:cNvSpPr>
              <p:nvPr/>
            </p:nvSpPr>
            <p:spPr bwMode="auto">
              <a:xfrm>
                <a:off x="2043" y="2859"/>
                <a:ext cx="82" cy="82"/>
              </a:xfrm>
              <a:custGeom>
                <a:avLst/>
                <a:gdLst>
                  <a:gd name="T0" fmla="*/ 47 w 47"/>
                  <a:gd name="T1" fmla="*/ 24 h 47"/>
                  <a:gd name="T2" fmla="*/ 23 w 47"/>
                  <a:gd name="T3" fmla="*/ 47 h 47"/>
                  <a:gd name="T4" fmla="*/ 1 w 47"/>
                  <a:gd name="T5" fmla="*/ 24 h 47"/>
                  <a:gd name="T6" fmla="*/ 24 w 47"/>
                  <a:gd name="T7" fmla="*/ 1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3" y="47"/>
                    </a:cubicBezTo>
                    <a:cubicBezTo>
                      <a:pt x="10" y="47"/>
                      <a:pt x="0" y="37"/>
                      <a:pt x="1" y="24"/>
                    </a:cubicBezTo>
                    <a:cubicBezTo>
                      <a:pt x="1" y="10"/>
                      <a:pt x="11" y="0"/>
                      <a:pt x="24" y="1"/>
                    </a:cubicBezTo>
                    <a:cubicBezTo>
                      <a:pt x="37" y="1"/>
                      <a:pt x="47" y="11"/>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9" name="Freeform 786">
                <a:extLst>
                  <a:ext uri="{FF2B5EF4-FFF2-40B4-BE49-F238E27FC236}">
                    <a16:creationId xmlns:a16="http://schemas.microsoft.com/office/drawing/2014/main" id="{B9CDAD9D-F873-4972-A1D5-6F5E0C3FB13E}"/>
                  </a:ext>
                </a:extLst>
              </p:cNvPr>
              <p:cNvSpPr>
                <a:spLocks/>
              </p:cNvSpPr>
              <p:nvPr/>
            </p:nvSpPr>
            <p:spPr bwMode="auto">
              <a:xfrm>
                <a:off x="1641" y="978"/>
                <a:ext cx="82" cy="83"/>
              </a:xfrm>
              <a:custGeom>
                <a:avLst/>
                <a:gdLst>
                  <a:gd name="T0" fmla="*/ 23 w 47"/>
                  <a:gd name="T1" fmla="*/ 0 h 47"/>
                  <a:gd name="T2" fmla="*/ 47 w 47"/>
                  <a:gd name="T3" fmla="*/ 23 h 47"/>
                  <a:gd name="T4" fmla="*/ 24 w 47"/>
                  <a:gd name="T5" fmla="*/ 47 h 47"/>
                  <a:gd name="T6" fmla="*/ 0 w 47"/>
                  <a:gd name="T7" fmla="*/ 23 h 47"/>
                  <a:gd name="T8" fmla="*/ 23 w 47"/>
                  <a:gd name="T9" fmla="*/ 0 h 47"/>
                </a:gdLst>
                <a:ahLst/>
                <a:cxnLst>
                  <a:cxn ang="0">
                    <a:pos x="T0" y="T1"/>
                  </a:cxn>
                  <a:cxn ang="0">
                    <a:pos x="T2" y="T3"/>
                  </a:cxn>
                  <a:cxn ang="0">
                    <a:pos x="T4" y="T5"/>
                  </a:cxn>
                  <a:cxn ang="0">
                    <a:pos x="T6" y="T7"/>
                  </a:cxn>
                  <a:cxn ang="0">
                    <a:pos x="T8" y="T9"/>
                  </a:cxn>
                </a:cxnLst>
                <a:rect l="0" t="0" r="r" b="b"/>
                <a:pathLst>
                  <a:path w="47" h="47">
                    <a:moveTo>
                      <a:pt x="23" y="0"/>
                    </a:moveTo>
                    <a:cubicBezTo>
                      <a:pt x="36" y="0"/>
                      <a:pt x="47" y="10"/>
                      <a:pt x="47" y="23"/>
                    </a:cubicBezTo>
                    <a:cubicBezTo>
                      <a:pt x="47" y="36"/>
                      <a:pt x="37" y="47"/>
                      <a:pt x="24" y="47"/>
                    </a:cubicBezTo>
                    <a:cubicBezTo>
                      <a:pt x="10" y="47"/>
                      <a:pt x="0" y="37"/>
                      <a:pt x="0" y="23"/>
                    </a:cubicBezTo>
                    <a:cubicBezTo>
                      <a:pt x="0" y="10"/>
                      <a:pt x="10"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0" name="Freeform 787">
                <a:extLst>
                  <a:ext uri="{FF2B5EF4-FFF2-40B4-BE49-F238E27FC236}">
                    <a16:creationId xmlns:a16="http://schemas.microsoft.com/office/drawing/2014/main" id="{A2414988-00E7-468C-8DEE-1FB36151648C}"/>
                  </a:ext>
                </a:extLst>
              </p:cNvPr>
              <p:cNvSpPr>
                <a:spLocks/>
              </p:cNvSpPr>
              <p:nvPr/>
            </p:nvSpPr>
            <p:spPr bwMode="auto">
              <a:xfrm>
                <a:off x="2847" y="2862"/>
                <a:ext cx="82" cy="81"/>
              </a:xfrm>
              <a:custGeom>
                <a:avLst/>
                <a:gdLst>
                  <a:gd name="T0" fmla="*/ 23 w 47"/>
                  <a:gd name="T1" fmla="*/ 46 h 46"/>
                  <a:gd name="T2" fmla="*/ 0 w 47"/>
                  <a:gd name="T3" fmla="*/ 23 h 46"/>
                  <a:gd name="T4" fmla="*/ 23 w 47"/>
                  <a:gd name="T5" fmla="*/ 0 h 46"/>
                  <a:gd name="T6" fmla="*/ 47 w 47"/>
                  <a:gd name="T7" fmla="*/ 24 h 46"/>
                  <a:gd name="T8" fmla="*/ 23 w 47"/>
                  <a:gd name="T9" fmla="*/ 46 h 46"/>
                </a:gdLst>
                <a:ahLst/>
                <a:cxnLst>
                  <a:cxn ang="0">
                    <a:pos x="T0" y="T1"/>
                  </a:cxn>
                  <a:cxn ang="0">
                    <a:pos x="T2" y="T3"/>
                  </a:cxn>
                  <a:cxn ang="0">
                    <a:pos x="T4" y="T5"/>
                  </a:cxn>
                  <a:cxn ang="0">
                    <a:pos x="T6" y="T7"/>
                  </a:cxn>
                  <a:cxn ang="0">
                    <a:pos x="T8" y="T9"/>
                  </a:cxn>
                </a:cxnLst>
                <a:rect l="0" t="0" r="r" b="b"/>
                <a:pathLst>
                  <a:path w="47" h="46">
                    <a:moveTo>
                      <a:pt x="23" y="46"/>
                    </a:moveTo>
                    <a:cubicBezTo>
                      <a:pt x="10" y="46"/>
                      <a:pt x="0" y="36"/>
                      <a:pt x="0" y="23"/>
                    </a:cubicBezTo>
                    <a:cubicBezTo>
                      <a:pt x="0" y="10"/>
                      <a:pt x="10" y="0"/>
                      <a:pt x="23" y="0"/>
                    </a:cubicBezTo>
                    <a:cubicBezTo>
                      <a:pt x="37" y="0"/>
                      <a:pt x="47" y="10"/>
                      <a:pt x="47" y="24"/>
                    </a:cubicBezTo>
                    <a:cubicBezTo>
                      <a:pt x="46" y="36"/>
                      <a:pt x="36" y="46"/>
                      <a:pt x="23"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1" name="Oval 788">
                <a:extLst>
                  <a:ext uri="{FF2B5EF4-FFF2-40B4-BE49-F238E27FC236}">
                    <a16:creationId xmlns:a16="http://schemas.microsoft.com/office/drawing/2014/main" id="{8D8083DE-C054-446B-8BDA-96635431B913}"/>
                  </a:ext>
                </a:extLst>
              </p:cNvPr>
              <p:cNvSpPr>
                <a:spLocks noChangeArrowheads="1"/>
              </p:cNvSpPr>
              <p:nvPr/>
            </p:nvSpPr>
            <p:spPr bwMode="auto">
              <a:xfrm>
                <a:off x="2044" y="710"/>
                <a:ext cx="81" cy="8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2" name="Freeform 789">
                <a:extLst>
                  <a:ext uri="{FF2B5EF4-FFF2-40B4-BE49-F238E27FC236}">
                    <a16:creationId xmlns:a16="http://schemas.microsoft.com/office/drawing/2014/main" id="{DB53E4D2-263B-4934-B9D4-A43553FD1708}"/>
                  </a:ext>
                </a:extLst>
              </p:cNvPr>
              <p:cNvSpPr>
                <a:spLocks/>
              </p:cNvSpPr>
              <p:nvPr/>
            </p:nvSpPr>
            <p:spPr bwMode="auto">
              <a:xfrm>
                <a:off x="1373" y="1383"/>
                <a:ext cx="81" cy="81"/>
              </a:xfrm>
              <a:custGeom>
                <a:avLst/>
                <a:gdLst>
                  <a:gd name="T0" fmla="*/ 24 w 46"/>
                  <a:gd name="T1" fmla="*/ 0 h 46"/>
                  <a:gd name="T2" fmla="*/ 46 w 46"/>
                  <a:gd name="T3" fmla="*/ 23 h 46"/>
                  <a:gd name="T4" fmla="*/ 23 w 46"/>
                  <a:gd name="T5" fmla="*/ 46 h 46"/>
                  <a:gd name="T6" fmla="*/ 0 w 46"/>
                  <a:gd name="T7" fmla="*/ 22 h 46"/>
                  <a:gd name="T8" fmla="*/ 24 w 46"/>
                  <a:gd name="T9" fmla="*/ 0 h 46"/>
                </a:gdLst>
                <a:ahLst/>
                <a:cxnLst>
                  <a:cxn ang="0">
                    <a:pos x="T0" y="T1"/>
                  </a:cxn>
                  <a:cxn ang="0">
                    <a:pos x="T2" y="T3"/>
                  </a:cxn>
                  <a:cxn ang="0">
                    <a:pos x="T4" y="T5"/>
                  </a:cxn>
                  <a:cxn ang="0">
                    <a:pos x="T6" y="T7"/>
                  </a:cxn>
                  <a:cxn ang="0">
                    <a:pos x="T8" y="T9"/>
                  </a:cxn>
                </a:cxnLst>
                <a:rect l="0" t="0" r="r" b="b"/>
                <a:pathLst>
                  <a:path w="46" h="46">
                    <a:moveTo>
                      <a:pt x="24" y="0"/>
                    </a:moveTo>
                    <a:cubicBezTo>
                      <a:pt x="36" y="0"/>
                      <a:pt x="46" y="10"/>
                      <a:pt x="46" y="23"/>
                    </a:cubicBezTo>
                    <a:cubicBezTo>
                      <a:pt x="46" y="36"/>
                      <a:pt x="36" y="46"/>
                      <a:pt x="23" y="46"/>
                    </a:cubicBezTo>
                    <a:cubicBezTo>
                      <a:pt x="10" y="46"/>
                      <a:pt x="0" y="35"/>
                      <a:pt x="0" y="22"/>
                    </a:cubicBezTo>
                    <a:cubicBezTo>
                      <a:pt x="0" y="10"/>
                      <a:pt x="11"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3" name="Freeform 790">
                <a:extLst>
                  <a:ext uri="{FF2B5EF4-FFF2-40B4-BE49-F238E27FC236}">
                    <a16:creationId xmlns:a16="http://schemas.microsoft.com/office/drawing/2014/main" id="{42B6B969-7697-4C2B-9F6C-6A8A97D4CE89}"/>
                  </a:ext>
                </a:extLst>
              </p:cNvPr>
              <p:cNvSpPr>
                <a:spLocks/>
              </p:cNvSpPr>
              <p:nvPr/>
            </p:nvSpPr>
            <p:spPr bwMode="auto">
              <a:xfrm>
                <a:off x="1775" y="2727"/>
                <a:ext cx="82" cy="81"/>
              </a:xfrm>
              <a:custGeom>
                <a:avLst/>
                <a:gdLst>
                  <a:gd name="T0" fmla="*/ 47 w 47"/>
                  <a:gd name="T1" fmla="*/ 23 h 46"/>
                  <a:gd name="T2" fmla="*/ 23 w 47"/>
                  <a:gd name="T3" fmla="*/ 46 h 46"/>
                  <a:gd name="T4" fmla="*/ 1 w 47"/>
                  <a:gd name="T5" fmla="*/ 23 h 46"/>
                  <a:gd name="T6" fmla="*/ 24 w 47"/>
                  <a:gd name="T7" fmla="*/ 0 h 46"/>
                  <a:gd name="T8" fmla="*/ 47 w 47"/>
                  <a:gd name="T9" fmla="*/ 23 h 46"/>
                </a:gdLst>
                <a:ahLst/>
                <a:cxnLst>
                  <a:cxn ang="0">
                    <a:pos x="T0" y="T1"/>
                  </a:cxn>
                  <a:cxn ang="0">
                    <a:pos x="T2" y="T3"/>
                  </a:cxn>
                  <a:cxn ang="0">
                    <a:pos x="T4" y="T5"/>
                  </a:cxn>
                  <a:cxn ang="0">
                    <a:pos x="T6" y="T7"/>
                  </a:cxn>
                  <a:cxn ang="0">
                    <a:pos x="T8" y="T9"/>
                  </a:cxn>
                </a:cxnLst>
                <a:rect l="0" t="0" r="r" b="b"/>
                <a:pathLst>
                  <a:path w="47" h="46">
                    <a:moveTo>
                      <a:pt x="47" y="23"/>
                    </a:moveTo>
                    <a:cubicBezTo>
                      <a:pt x="47" y="36"/>
                      <a:pt x="36" y="46"/>
                      <a:pt x="23" y="46"/>
                    </a:cubicBezTo>
                    <a:cubicBezTo>
                      <a:pt x="11" y="46"/>
                      <a:pt x="0" y="36"/>
                      <a:pt x="1" y="23"/>
                    </a:cubicBezTo>
                    <a:cubicBezTo>
                      <a:pt x="1" y="10"/>
                      <a:pt x="11" y="0"/>
                      <a:pt x="24" y="0"/>
                    </a:cubicBezTo>
                    <a:cubicBezTo>
                      <a:pt x="37" y="0"/>
                      <a:pt x="47" y="10"/>
                      <a:pt x="47"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4" name="Freeform 791">
                <a:extLst>
                  <a:ext uri="{FF2B5EF4-FFF2-40B4-BE49-F238E27FC236}">
                    <a16:creationId xmlns:a16="http://schemas.microsoft.com/office/drawing/2014/main" id="{5FFA8C70-BA29-47A8-AB19-52C896851DEB}"/>
                  </a:ext>
                </a:extLst>
              </p:cNvPr>
              <p:cNvSpPr>
                <a:spLocks/>
              </p:cNvSpPr>
              <p:nvPr/>
            </p:nvSpPr>
            <p:spPr bwMode="auto">
              <a:xfrm>
                <a:off x="3114" y="2727"/>
                <a:ext cx="82" cy="81"/>
              </a:xfrm>
              <a:custGeom>
                <a:avLst/>
                <a:gdLst>
                  <a:gd name="T0" fmla="*/ 23 w 47"/>
                  <a:gd name="T1" fmla="*/ 46 h 46"/>
                  <a:gd name="T2" fmla="*/ 0 w 47"/>
                  <a:gd name="T3" fmla="*/ 23 h 46"/>
                  <a:gd name="T4" fmla="*/ 24 w 47"/>
                  <a:gd name="T5" fmla="*/ 0 h 46"/>
                  <a:gd name="T6" fmla="*/ 47 w 47"/>
                  <a:gd name="T7" fmla="*/ 23 h 46"/>
                  <a:gd name="T8" fmla="*/ 23 w 47"/>
                  <a:gd name="T9" fmla="*/ 46 h 46"/>
                </a:gdLst>
                <a:ahLst/>
                <a:cxnLst>
                  <a:cxn ang="0">
                    <a:pos x="T0" y="T1"/>
                  </a:cxn>
                  <a:cxn ang="0">
                    <a:pos x="T2" y="T3"/>
                  </a:cxn>
                  <a:cxn ang="0">
                    <a:pos x="T4" y="T5"/>
                  </a:cxn>
                  <a:cxn ang="0">
                    <a:pos x="T6" y="T7"/>
                  </a:cxn>
                  <a:cxn ang="0">
                    <a:pos x="T8" y="T9"/>
                  </a:cxn>
                </a:cxnLst>
                <a:rect l="0" t="0" r="r" b="b"/>
                <a:pathLst>
                  <a:path w="47" h="46">
                    <a:moveTo>
                      <a:pt x="23" y="46"/>
                    </a:moveTo>
                    <a:cubicBezTo>
                      <a:pt x="10" y="46"/>
                      <a:pt x="0" y="36"/>
                      <a:pt x="0" y="23"/>
                    </a:cubicBezTo>
                    <a:cubicBezTo>
                      <a:pt x="0" y="10"/>
                      <a:pt x="11" y="0"/>
                      <a:pt x="24" y="0"/>
                    </a:cubicBezTo>
                    <a:cubicBezTo>
                      <a:pt x="37" y="0"/>
                      <a:pt x="47" y="10"/>
                      <a:pt x="47" y="23"/>
                    </a:cubicBezTo>
                    <a:cubicBezTo>
                      <a:pt x="47" y="36"/>
                      <a:pt x="36" y="46"/>
                      <a:pt x="23"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5" name="Freeform 792">
                <a:extLst>
                  <a:ext uri="{FF2B5EF4-FFF2-40B4-BE49-F238E27FC236}">
                    <a16:creationId xmlns:a16="http://schemas.microsoft.com/office/drawing/2014/main" id="{1225819B-2428-43F5-A9C6-77BA532126D9}"/>
                  </a:ext>
                </a:extLst>
              </p:cNvPr>
              <p:cNvSpPr>
                <a:spLocks/>
              </p:cNvSpPr>
              <p:nvPr/>
            </p:nvSpPr>
            <p:spPr bwMode="auto">
              <a:xfrm>
                <a:off x="1508" y="2459"/>
                <a:ext cx="82" cy="81"/>
              </a:xfrm>
              <a:custGeom>
                <a:avLst/>
                <a:gdLst>
                  <a:gd name="T0" fmla="*/ 23 w 47"/>
                  <a:gd name="T1" fmla="*/ 0 h 46"/>
                  <a:gd name="T2" fmla="*/ 47 w 47"/>
                  <a:gd name="T3" fmla="*/ 23 h 46"/>
                  <a:gd name="T4" fmla="*/ 24 w 47"/>
                  <a:gd name="T5" fmla="*/ 46 h 46"/>
                  <a:gd name="T6" fmla="*/ 0 w 47"/>
                  <a:gd name="T7" fmla="*/ 23 h 46"/>
                  <a:gd name="T8" fmla="*/ 23 w 47"/>
                  <a:gd name="T9" fmla="*/ 0 h 46"/>
                </a:gdLst>
                <a:ahLst/>
                <a:cxnLst>
                  <a:cxn ang="0">
                    <a:pos x="T0" y="T1"/>
                  </a:cxn>
                  <a:cxn ang="0">
                    <a:pos x="T2" y="T3"/>
                  </a:cxn>
                  <a:cxn ang="0">
                    <a:pos x="T4" y="T5"/>
                  </a:cxn>
                  <a:cxn ang="0">
                    <a:pos x="T6" y="T7"/>
                  </a:cxn>
                  <a:cxn ang="0">
                    <a:pos x="T8" y="T9"/>
                  </a:cxn>
                </a:cxnLst>
                <a:rect l="0" t="0" r="r" b="b"/>
                <a:pathLst>
                  <a:path w="47" h="46">
                    <a:moveTo>
                      <a:pt x="23" y="0"/>
                    </a:moveTo>
                    <a:cubicBezTo>
                      <a:pt x="36" y="0"/>
                      <a:pt x="47" y="10"/>
                      <a:pt x="47" y="23"/>
                    </a:cubicBezTo>
                    <a:cubicBezTo>
                      <a:pt x="47" y="36"/>
                      <a:pt x="37" y="46"/>
                      <a:pt x="24" y="46"/>
                    </a:cubicBezTo>
                    <a:cubicBezTo>
                      <a:pt x="11" y="46"/>
                      <a:pt x="0" y="36"/>
                      <a:pt x="0" y="23"/>
                    </a:cubicBezTo>
                    <a:cubicBezTo>
                      <a:pt x="0" y="10"/>
                      <a:pt x="10"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6" name="Freeform 793">
                <a:extLst>
                  <a:ext uri="{FF2B5EF4-FFF2-40B4-BE49-F238E27FC236}">
                    <a16:creationId xmlns:a16="http://schemas.microsoft.com/office/drawing/2014/main" id="{90545FDD-F537-44E8-A4A3-5FC3EED626F7}"/>
                  </a:ext>
                </a:extLst>
              </p:cNvPr>
              <p:cNvSpPr>
                <a:spLocks/>
              </p:cNvSpPr>
              <p:nvPr/>
            </p:nvSpPr>
            <p:spPr bwMode="auto">
              <a:xfrm>
                <a:off x="3516" y="1381"/>
                <a:ext cx="82" cy="83"/>
              </a:xfrm>
              <a:custGeom>
                <a:avLst/>
                <a:gdLst>
                  <a:gd name="T0" fmla="*/ 47 w 47"/>
                  <a:gd name="T1" fmla="*/ 24 h 47"/>
                  <a:gd name="T2" fmla="*/ 24 w 47"/>
                  <a:gd name="T3" fmla="*/ 47 h 47"/>
                  <a:gd name="T4" fmla="*/ 1 w 47"/>
                  <a:gd name="T5" fmla="*/ 23 h 47"/>
                  <a:gd name="T6" fmla="*/ 24 w 47"/>
                  <a:gd name="T7" fmla="*/ 1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4" y="47"/>
                    </a:cubicBezTo>
                    <a:cubicBezTo>
                      <a:pt x="11" y="47"/>
                      <a:pt x="0" y="37"/>
                      <a:pt x="1" y="23"/>
                    </a:cubicBezTo>
                    <a:cubicBezTo>
                      <a:pt x="1" y="10"/>
                      <a:pt x="11" y="0"/>
                      <a:pt x="24" y="1"/>
                    </a:cubicBezTo>
                    <a:cubicBezTo>
                      <a:pt x="37" y="1"/>
                      <a:pt x="47" y="11"/>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7" name="Freeform 794">
                <a:extLst>
                  <a:ext uri="{FF2B5EF4-FFF2-40B4-BE49-F238E27FC236}">
                    <a16:creationId xmlns:a16="http://schemas.microsoft.com/office/drawing/2014/main" id="{29948C78-701D-4CD5-BE0A-F1C0B117E717}"/>
                  </a:ext>
                </a:extLst>
              </p:cNvPr>
              <p:cNvSpPr>
                <a:spLocks/>
              </p:cNvSpPr>
              <p:nvPr/>
            </p:nvSpPr>
            <p:spPr bwMode="auto">
              <a:xfrm>
                <a:off x="2847" y="710"/>
                <a:ext cx="82" cy="83"/>
              </a:xfrm>
              <a:custGeom>
                <a:avLst/>
                <a:gdLst>
                  <a:gd name="T0" fmla="*/ 23 w 47"/>
                  <a:gd name="T1" fmla="*/ 0 h 47"/>
                  <a:gd name="T2" fmla="*/ 46 w 47"/>
                  <a:gd name="T3" fmla="*/ 23 h 47"/>
                  <a:gd name="T4" fmla="*/ 24 w 47"/>
                  <a:gd name="T5" fmla="*/ 46 h 47"/>
                  <a:gd name="T6" fmla="*/ 0 w 47"/>
                  <a:gd name="T7" fmla="*/ 24 h 47"/>
                  <a:gd name="T8" fmla="*/ 23 w 47"/>
                  <a:gd name="T9" fmla="*/ 0 h 47"/>
                </a:gdLst>
                <a:ahLst/>
                <a:cxnLst>
                  <a:cxn ang="0">
                    <a:pos x="T0" y="T1"/>
                  </a:cxn>
                  <a:cxn ang="0">
                    <a:pos x="T2" y="T3"/>
                  </a:cxn>
                  <a:cxn ang="0">
                    <a:pos x="T4" y="T5"/>
                  </a:cxn>
                  <a:cxn ang="0">
                    <a:pos x="T6" y="T7"/>
                  </a:cxn>
                  <a:cxn ang="0">
                    <a:pos x="T8" y="T9"/>
                  </a:cxn>
                </a:cxnLst>
                <a:rect l="0" t="0" r="r" b="b"/>
                <a:pathLst>
                  <a:path w="47" h="47">
                    <a:moveTo>
                      <a:pt x="23" y="0"/>
                    </a:moveTo>
                    <a:cubicBezTo>
                      <a:pt x="36" y="0"/>
                      <a:pt x="46" y="10"/>
                      <a:pt x="46" y="23"/>
                    </a:cubicBezTo>
                    <a:cubicBezTo>
                      <a:pt x="47" y="36"/>
                      <a:pt x="36" y="46"/>
                      <a:pt x="24" y="46"/>
                    </a:cubicBezTo>
                    <a:cubicBezTo>
                      <a:pt x="11" y="47"/>
                      <a:pt x="0" y="36"/>
                      <a:pt x="0" y="24"/>
                    </a:cubicBezTo>
                    <a:cubicBezTo>
                      <a:pt x="0" y="11"/>
                      <a:pt x="10"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8" name="Freeform 795">
                <a:extLst>
                  <a:ext uri="{FF2B5EF4-FFF2-40B4-BE49-F238E27FC236}">
                    <a16:creationId xmlns:a16="http://schemas.microsoft.com/office/drawing/2014/main" id="{9FBCBB54-BBE2-49B3-A742-632044F9E9C7}"/>
                  </a:ext>
                </a:extLst>
              </p:cNvPr>
              <p:cNvSpPr>
                <a:spLocks/>
              </p:cNvSpPr>
              <p:nvPr/>
            </p:nvSpPr>
            <p:spPr bwMode="auto">
              <a:xfrm>
                <a:off x="3381" y="2459"/>
                <a:ext cx="83" cy="81"/>
              </a:xfrm>
              <a:custGeom>
                <a:avLst/>
                <a:gdLst>
                  <a:gd name="T0" fmla="*/ 47 w 47"/>
                  <a:gd name="T1" fmla="*/ 23 h 46"/>
                  <a:gd name="T2" fmla="*/ 24 w 47"/>
                  <a:gd name="T3" fmla="*/ 46 h 46"/>
                  <a:gd name="T4" fmla="*/ 0 w 47"/>
                  <a:gd name="T5" fmla="*/ 23 h 46"/>
                  <a:gd name="T6" fmla="*/ 23 w 47"/>
                  <a:gd name="T7" fmla="*/ 0 h 46"/>
                  <a:gd name="T8" fmla="*/ 47 w 47"/>
                  <a:gd name="T9" fmla="*/ 23 h 46"/>
                </a:gdLst>
                <a:ahLst/>
                <a:cxnLst>
                  <a:cxn ang="0">
                    <a:pos x="T0" y="T1"/>
                  </a:cxn>
                  <a:cxn ang="0">
                    <a:pos x="T2" y="T3"/>
                  </a:cxn>
                  <a:cxn ang="0">
                    <a:pos x="T4" y="T5"/>
                  </a:cxn>
                  <a:cxn ang="0">
                    <a:pos x="T6" y="T7"/>
                  </a:cxn>
                  <a:cxn ang="0">
                    <a:pos x="T8" y="T9"/>
                  </a:cxn>
                </a:cxnLst>
                <a:rect l="0" t="0" r="r" b="b"/>
                <a:pathLst>
                  <a:path w="47" h="46">
                    <a:moveTo>
                      <a:pt x="47" y="23"/>
                    </a:moveTo>
                    <a:cubicBezTo>
                      <a:pt x="47" y="36"/>
                      <a:pt x="37" y="46"/>
                      <a:pt x="24" y="46"/>
                    </a:cubicBezTo>
                    <a:cubicBezTo>
                      <a:pt x="11" y="46"/>
                      <a:pt x="1" y="36"/>
                      <a:pt x="0" y="23"/>
                    </a:cubicBezTo>
                    <a:cubicBezTo>
                      <a:pt x="0" y="10"/>
                      <a:pt x="10" y="0"/>
                      <a:pt x="23" y="0"/>
                    </a:cubicBezTo>
                    <a:cubicBezTo>
                      <a:pt x="36" y="0"/>
                      <a:pt x="47" y="10"/>
                      <a:pt x="47"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9" name="Freeform 796">
                <a:extLst>
                  <a:ext uri="{FF2B5EF4-FFF2-40B4-BE49-F238E27FC236}">
                    <a16:creationId xmlns:a16="http://schemas.microsoft.com/office/drawing/2014/main" id="{2C2245A7-4A6F-4973-96E5-8620B7E9A10A}"/>
                  </a:ext>
                </a:extLst>
              </p:cNvPr>
              <p:cNvSpPr>
                <a:spLocks/>
              </p:cNvSpPr>
              <p:nvPr/>
            </p:nvSpPr>
            <p:spPr bwMode="auto">
              <a:xfrm>
                <a:off x="3114" y="845"/>
                <a:ext cx="82" cy="83"/>
              </a:xfrm>
              <a:custGeom>
                <a:avLst/>
                <a:gdLst>
                  <a:gd name="T0" fmla="*/ 0 w 47"/>
                  <a:gd name="T1" fmla="*/ 23 h 47"/>
                  <a:gd name="T2" fmla="*/ 24 w 47"/>
                  <a:gd name="T3" fmla="*/ 0 h 47"/>
                  <a:gd name="T4" fmla="*/ 46 w 47"/>
                  <a:gd name="T5" fmla="*/ 24 h 47"/>
                  <a:gd name="T6" fmla="*/ 23 w 47"/>
                  <a:gd name="T7" fmla="*/ 47 h 47"/>
                  <a:gd name="T8" fmla="*/ 0 w 47"/>
                  <a:gd name="T9" fmla="*/ 23 h 47"/>
                </a:gdLst>
                <a:ahLst/>
                <a:cxnLst>
                  <a:cxn ang="0">
                    <a:pos x="T0" y="T1"/>
                  </a:cxn>
                  <a:cxn ang="0">
                    <a:pos x="T2" y="T3"/>
                  </a:cxn>
                  <a:cxn ang="0">
                    <a:pos x="T4" y="T5"/>
                  </a:cxn>
                  <a:cxn ang="0">
                    <a:pos x="T6" y="T7"/>
                  </a:cxn>
                  <a:cxn ang="0">
                    <a:pos x="T8" y="T9"/>
                  </a:cxn>
                </a:cxnLst>
                <a:rect l="0" t="0" r="r" b="b"/>
                <a:pathLst>
                  <a:path w="47" h="47">
                    <a:moveTo>
                      <a:pt x="0" y="23"/>
                    </a:moveTo>
                    <a:cubicBezTo>
                      <a:pt x="1" y="10"/>
                      <a:pt x="11" y="0"/>
                      <a:pt x="24" y="0"/>
                    </a:cubicBezTo>
                    <a:cubicBezTo>
                      <a:pt x="37" y="1"/>
                      <a:pt x="47" y="11"/>
                      <a:pt x="46" y="24"/>
                    </a:cubicBezTo>
                    <a:cubicBezTo>
                      <a:pt x="46" y="37"/>
                      <a:pt x="36" y="47"/>
                      <a:pt x="23" y="47"/>
                    </a:cubicBezTo>
                    <a:cubicBezTo>
                      <a:pt x="11" y="47"/>
                      <a:pt x="0" y="36"/>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0" name="Freeform 797">
                <a:extLst>
                  <a:ext uri="{FF2B5EF4-FFF2-40B4-BE49-F238E27FC236}">
                    <a16:creationId xmlns:a16="http://schemas.microsoft.com/office/drawing/2014/main" id="{5A9A2394-8FFA-458D-BBD8-EED276D82CB7}"/>
                  </a:ext>
                </a:extLst>
              </p:cNvPr>
              <p:cNvSpPr>
                <a:spLocks/>
              </p:cNvSpPr>
              <p:nvPr/>
            </p:nvSpPr>
            <p:spPr bwMode="auto">
              <a:xfrm>
                <a:off x="1508" y="1113"/>
                <a:ext cx="82" cy="83"/>
              </a:xfrm>
              <a:custGeom>
                <a:avLst/>
                <a:gdLst>
                  <a:gd name="T0" fmla="*/ 47 w 47"/>
                  <a:gd name="T1" fmla="*/ 23 h 47"/>
                  <a:gd name="T2" fmla="*/ 24 w 47"/>
                  <a:gd name="T3" fmla="*/ 47 h 47"/>
                  <a:gd name="T4" fmla="*/ 0 w 47"/>
                  <a:gd name="T5" fmla="*/ 24 h 47"/>
                  <a:gd name="T6" fmla="*/ 23 w 47"/>
                  <a:gd name="T7" fmla="*/ 1 h 47"/>
                  <a:gd name="T8" fmla="*/ 47 w 47"/>
                  <a:gd name="T9" fmla="*/ 23 h 47"/>
                </a:gdLst>
                <a:ahLst/>
                <a:cxnLst>
                  <a:cxn ang="0">
                    <a:pos x="T0" y="T1"/>
                  </a:cxn>
                  <a:cxn ang="0">
                    <a:pos x="T2" y="T3"/>
                  </a:cxn>
                  <a:cxn ang="0">
                    <a:pos x="T4" y="T5"/>
                  </a:cxn>
                  <a:cxn ang="0">
                    <a:pos x="T6" y="T7"/>
                  </a:cxn>
                  <a:cxn ang="0">
                    <a:pos x="T8" y="T9"/>
                  </a:cxn>
                </a:cxnLst>
                <a:rect l="0" t="0" r="r" b="b"/>
                <a:pathLst>
                  <a:path w="47" h="47">
                    <a:moveTo>
                      <a:pt x="47" y="23"/>
                    </a:moveTo>
                    <a:cubicBezTo>
                      <a:pt x="47" y="36"/>
                      <a:pt x="37" y="47"/>
                      <a:pt x="24" y="47"/>
                    </a:cubicBezTo>
                    <a:cubicBezTo>
                      <a:pt x="11" y="47"/>
                      <a:pt x="0" y="37"/>
                      <a:pt x="0" y="24"/>
                    </a:cubicBezTo>
                    <a:cubicBezTo>
                      <a:pt x="0" y="11"/>
                      <a:pt x="10" y="1"/>
                      <a:pt x="23" y="1"/>
                    </a:cubicBezTo>
                    <a:cubicBezTo>
                      <a:pt x="36" y="0"/>
                      <a:pt x="46" y="11"/>
                      <a:pt x="47"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1" name="Freeform 798">
                <a:extLst>
                  <a:ext uri="{FF2B5EF4-FFF2-40B4-BE49-F238E27FC236}">
                    <a16:creationId xmlns:a16="http://schemas.microsoft.com/office/drawing/2014/main" id="{9239A99D-6600-42EE-8D43-23756E204CB6}"/>
                  </a:ext>
                </a:extLst>
              </p:cNvPr>
              <p:cNvSpPr>
                <a:spLocks/>
              </p:cNvSpPr>
              <p:nvPr/>
            </p:nvSpPr>
            <p:spPr bwMode="auto">
              <a:xfrm>
                <a:off x="3385" y="1113"/>
                <a:ext cx="80" cy="83"/>
              </a:xfrm>
              <a:custGeom>
                <a:avLst/>
                <a:gdLst>
                  <a:gd name="T0" fmla="*/ 23 w 46"/>
                  <a:gd name="T1" fmla="*/ 47 h 47"/>
                  <a:gd name="T2" fmla="*/ 0 w 46"/>
                  <a:gd name="T3" fmla="*/ 23 h 47"/>
                  <a:gd name="T4" fmla="*/ 24 w 46"/>
                  <a:gd name="T5" fmla="*/ 1 h 47"/>
                  <a:gd name="T6" fmla="*/ 46 w 46"/>
                  <a:gd name="T7" fmla="*/ 24 h 47"/>
                  <a:gd name="T8" fmla="*/ 23 w 46"/>
                  <a:gd name="T9" fmla="*/ 47 h 47"/>
                </a:gdLst>
                <a:ahLst/>
                <a:cxnLst>
                  <a:cxn ang="0">
                    <a:pos x="T0" y="T1"/>
                  </a:cxn>
                  <a:cxn ang="0">
                    <a:pos x="T2" y="T3"/>
                  </a:cxn>
                  <a:cxn ang="0">
                    <a:pos x="T4" y="T5"/>
                  </a:cxn>
                  <a:cxn ang="0">
                    <a:pos x="T6" y="T7"/>
                  </a:cxn>
                  <a:cxn ang="0">
                    <a:pos x="T8" y="T9"/>
                  </a:cxn>
                </a:cxnLst>
                <a:rect l="0" t="0" r="r" b="b"/>
                <a:pathLst>
                  <a:path w="46" h="47">
                    <a:moveTo>
                      <a:pt x="23" y="47"/>
                    </a:moveTo>
                    <a:cubicBezTo>
                      <a:pt x="10" y="47"/>
                      <a:pt x="0" y="36"/>
                      <a:pt x="0" y="23"/>
                    </a:cubicBezTo>
                    <a:cubicBezTo>
                      <a:pt x="0" y="10"/>
                      <a:pt x="11" y="0"/>
                      <a:pt x="24" y="1"/>
                    </a:cubicBezTo>
                    <a:cubicBezTo>
                      <a:pt x="36" y="1"/>
                      <a:pt x="46" y="11"/>
                      <a:pt x="46" y="24"/>
                    </a:cubicBezTo>
                    <a:cubicBezTo>
                      <a:pt x="46" y="37"/>
                      <a:pt x="36" y="47"/>
                      <a:pt x="2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2" name="Freeform 799">
                <a:extLst>
                  <a:ext uri="{FF2B5EF4-FFF2-40B4-BE49-F238E27FC236}">
                    <a16:creationId xmlns:a16="http://schemas.microsoft.com/office/drawing/2014/main" id="{FF4B8EF4-7A4C-4336-8825-510A723A951E}"/>
                  </a:ext>
                </a:extLst>
              </p:cNvPr>
              <p:cNvSpPr>
                <a:spLocks/>
              </p:cNvSpPr>
              <p:nvPr/>
            </p:nvSpPr>
            <p:spPr bwMode="auto">
              <a:xfrm>
                <a:off x="1775" y="845"/>
                <a:ext cx="82" cy="83"/>
              </a:xfrm>
              <a:custGeom>
                <a:avLst/>
                <a:gdLst>
                  <a:gd name="T0" fmla="*/ 47 w 47"/>
                  <a:gd name="T1" fmla="*/ 24 h 47"/>
                  <a:gd name="T2" fmla="*/ 23 w 47"/>
                  <a:gd name="T3" fmla="*/ 47 h 47"/>
                  <a:gd name="T4" fmla="*/ 1 w 47"/>
                  <a:gd name="T5" fmla="*/ 23 h 47"/>
                  <a:gd name="T6" fmla="*/ 24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6" y="47"/>
                      <a:pt x="23" y="47"/>
                    </a:cubicBezTo>
                    <a:cubicBezTo>
                      <a:pt x="10" y="46"/>
                      <a:pt x="0" y="36"/>
                      <a:pt x="1" y="23"/>
                    </a:cubicBezTo>
                    <a:cubicBezTo>
                      <a:pt x="1" y="10"/>
                      <a:pt x="11" y="0"/>
                      <a:pt x="24" y="0"/>
                    </a:cubicBezTo>
                    <a:cubicBezTo>
                      <a:pt x="37" y="0"/>
                      <a:pt x="47" y="11"/>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3" name="Freeform 800">
                <a:extLst>
                  <a:ext uri="{FF2B5EF4-FFF2-40B4-BE49-F238E27FC236}">
                    <a16:creationId xmlns:a16="http://schemas.microsoft.com/office/drawing/2014/main" id="{35316894-40DD-48A1-9F51-18A5D1CAEA95}"/>
                  </a:ext>
                </a:extLst>
              </p:cNvPr>
              <p:cNvSpPr>
                <a:spLocks/>
              </p:cNvSpPr>
              <p:nvPr/>
            </p:nvSpPr>
            <p:spPr bwMode="auto">
              <a:xfrm>
                <a:off x="2983" y="2864"/>
                <a:ext cx="79" cy="79"/>
              </a:xfrm>
              <a:custGeom>
                <a:avLst/>
                <a:gdLst>
                  <a:gd name="T0" fmla="*/ 45 w 45"/>
                  <a:gd name="T1" fmla="*/ 22 h 45"/>
                  <a:gd name="T2" fmla="*/ 22 w 45"/>
                  <a:gd name="T3" fmla="*/ 44 h 45"/>
                  <a:gd name="T4" fmla="*/ 0 w 45"/>
                  <a:gd name="T5" fmla="*/ 22 h 45"/>
                  <a:gd name="T6" fmla="*/ 23 w 45"/>
                  <a:gd name="T7" fmla="*/ 0 h 45"/>
                  <a:gd name="T8" fmla="*/ 45 w 45"/>
                  <a:gd name="T9" fmla="*/ 22 h 45"/>
                </a:gdLst>
                <a:ahLst/>
                <a:cxnLst>
                  <a:cxn ang="0">
                    <a:pos x="T0" y="T1"/>
                  </a:cxn>
                  <a:cxn ang="0">
                    <a:pos x="T2" y="T3"/>
                  </a:cxn>
                  <a:cxn ang="0">
                    <a:pos x="T4" y="T5"/>
                  </a:cxn>
                  <a:cxn ang="0">
                    <a:pos x="T6" y="T7"/>
                  </a:cxn>
                  <a:cxn ang="0">
                    <a:pos x="T8" y="T9"/>
                  </a:cxn>
                </a:cxnLst>
                <a:rect l="0" t="0" r="r" b="b"/>
                <a:pathLst>
                  <a:path w="45" h="45">
                    <a:moveTo>
                      <a:pt x="45" y="22"/>
                    </a:moveTo>
                    <a:cubicBezTo>
                      <a:pt x="45" y="35"/>
                      <a:pt x="35" y="45"/>
                      <a:pt x="22" y="44"/>
                    </a:cubicBezTo>
                    <a:cubicBezTo>
                      <a:pt x="10" y="44"/>
                      <a:pt x="0" y="34"/>
                      <a:pt x="0" y="22"/>
                    </a:cubicBezTo>
                    <a:cubicBezTo>
                      <a:pt x="1" y="9"/>
                      <a:pt x="10" y="0"/>
                      <a:pt x="23" y="0"/>
                    </a:cubicBezTo>
                    <a:cubicBezTo>
                      <a:pt x="35" y="0"/>
                      <a:pt x="45" y="10"/>
                      <a:pt x="4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4" name="Freeform 801">
                <a:extLst>
                  <a:ext uri="{FF2B5EF4-FFF2-40B4-BE49-F238E27FC236}">
                    <a16:creationId xmlns:a16="http://schemas.microsoft.com/office/drawing/2014/main" id="{26C6AE52-D1FA-463A-8732-E0627FFDE349}"/>
                  </a:ext>
                </a:extLst>
              </p:cNvPr>
              <p:cNvSpPr>
                <a:spLocks/>
              </p:cNvSpPr>
              <p:nvPr/>
            </p:nvSpPr>
            <p:spPr bwMode="auto">
              <a:xfrm>
                <a:off x="1910" y="2862"/>
                <a:ext cx="78" cy="78"/>
              </a:xfrm>
              <a:custGeom>
                <a:avLst/>
                <a:gdLst>
                  <a:gd name="T0" fmla="*/ 45 w 45"/>
                  <a:gd name="T1" fmla="*/ 22 h 44"/>
                  <a:gd name="T2" fmla="*/ 22 w 45"/>
                  <a:gd name="T3" fmla="*/ 44 h 44"/>
                  <a:gd name="T4" fmla="*/ 0 w 45"/>
                  <a:gd name="T5" fmla="*/ 21 h 44"/>
                  <a:gd name="T6" fmla="*/ 22 w 45"/>
                  <a:gd name="T7" fmla="*/ 0 h 44"/>
                  <a:gd name="T8" fmla="*/ 45 w 45"/>
                  <a:gd name="T9" fmla="*/ 22 h 44"/>
                </a:gdLst>
                <a:ahLst/>
                <a:cxnLst>
                  <a:cxn ang="0">
                    <a:pos x="T0" y="T1"/>
                  </a:cxn>
                  <a:cxn ang="0">
                    <a:pos x="T2" y="T3"/>
                  </a:cxn>
                  <a:cxn ang="0">
                    <a:pos x="T4" y="T5"/>
                  </a:cxn>
                  <a:cxn ang="0">
                    <a:pos x="T6" y="T7"/>
                  </a:cxn>
                  <a:cxn ang="0">
                    <a:pos x="T8" y="T9"/>
                  </a:cxn>
                </a:cxnLst>
                <a:rect l="0" t="0" r="r" b="b"/>
                <a:pathLst>
                  <a:path w="45" h="44">
                    <a:moveTo>
                      <a:pt x="45" y="22"/>
                    </a:moveTo>
                    <a:cubicBezTo>
                      <a:pt x="45" y="34"/>
                      <a:pt x="35" y="44"/>
                      <a:pt x="22" y="44"/>
                    </a:cubicBezTo>
                    <a:cubicBezTo>
                      <a:pt x="10" y="44"/>
                      <a:pt x="0" y="34"/>
                      <a:pt x="0" y="21"/>
                    </a:cubicBezTo>
                    <a:cubicBezTo>
                      <a:pt x="1" y="9"/>
                      <a:pt x="10" y="0"/>
                      <a:pt x="22" y="0"/>
                    </a:cubicBezTo>
                    <a:cubicBezTo>
                      <a:pt x="35" y="0"/>
                      <a:pt x="45" y="9"/>
                      <a:pt x="4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5" name="Freeform 802">
                <a:extLst>
                  <a:ext uri="{FF2B5EF4-FFF2-40B4-BE49-F238E27FC236}">
                    <a16:creationId xmlns:a16="http://schemas.microsoft.com/office/drawing/2014/main" id="{C86B7DC5-36A8-44AF-A290-91E278E45B5C}"/>
                  </a:ext>
                </a:extLst>
              </p:cNvPr>
              <p:cNvSpPr>
                <a:spLocks/>
              </p:cNvSpPr>
              <p:nvPr/>
            </p:nvSpPr>
            <p:spPr bwMode="auto">
              <a:xfrm>
                <a:off x="1375" y="2324"/>
                <a:ext cx="79" cy="79"/>
              </a:xfrm>
              <a:custGeom>
                <a:avLst/>
                <a:gdLst>
                  <a:gd name="T0" fmla="*/ 44 w 45"/>
                  <a:gd name="T1" fmla="*/ 22 h 45"/>
                  <a:gd name="T2" fmla="*/ 22 w 45"/>
                  <a:gd name="T3" fmla="*/ 45 h 45"/>
                  <a:gd name="T4" fmla="*/ 0 w 45"/>
                  <a:gd name="T5" fmla="*/ 23 h 45"/>
                  <a:gd name="T6" fmla="*/ 22 w 45"/>
                  <a:gd name="T7" fmla="*/ 0 h 45"/>
                  <a:gd name="T8" fmla="*/ 44 w 45"/>
                  <a:gd name="T9" fmla="*/ 22 h 45"/>
                </a:gdLst>
                <a:ahLst/>
                <a:cxnLst>
                  <a:cxn ang="0">
                    <a:pos x="T0" y="T1"/>
                  </a:cxn>
                  <a:cxn ang="0">
                    <a:pos x="T2" y="T3"/>
                  </a:cxn>
                  <a:cxn ang="0">
                    <a:pos x="T4" y="T5"/>
                  </a:cxn>
                  <a:cxn ang="0">
                    <a:pos x="T6" y="T7"/>
                  </a:cxn>
                  <a:cxn ang="0">
                    <a:pos x="T8" y="T9"/>
                  </a:cxn>
                </a:cxnLst>
                <a:rect l="0" t="0" r="r" b="b"/>
                <a:pathLst>
                  <a:path w="45" h="45">
                    <a:moveTo>
                      <a:pt x="44" y="22"/>
                    </a:moveTo>
                    <a:cubicBezTo>
                      <a:pt x="45" y="35"/>
                      <a:pt x="35" y="45"/>
                      <a:pt x="22" y="45"/>
                    </a:cubicBezTo>
                    <a:cubicBezTo>
                      <a:pt x="10" y="45"/>
                      <a:pt x="0" y="35"/>
                      <a:pt x="0" y="23"/>
                    </a:cubicBezTo>
                    <a:cubicBezTo>
                      <a:pt x="0" y="10"/>
                      <a:pt x="10" y="1"/>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6" name="Freeform 803">
                <a:extLst>
                  <a:ext uri="{FF2B5EF4-FFF2-40B4-BE49-F238E27FC236}">
                    <a16:creationId xmlns:a16="http://schemas.microsoft.com/office/drawing/2014/main" id="{B63A3670-2251-4157-A3D2-BB914F28725A}"/>
                  </a:ext>
                </a:extLst>
              </p:cNvPr>
              <p:cNvSpPr>
                <a:spLocks/>
              </p:cNvSpPr>
              <p:nvPr/>
            </p:nvSpPr>
            <p:spPr bwMode="auto">
              <a:xfrm>
                <a:off x="3520" y="2324"/>
                <a:ext cx="76" cy="79"/>
              </a:xfrm>
              <a:custGeom>
                <a:avLst/>
                <a:gdLst>
                  <a:gd name="T0" fmla="*/ 22 w 44"/>
                  <a:gd name="T1" fmla="*/ 45 h 45"/>
                  <a:gd name="T2" fmla="*/ 0 w 44"/>
                  <a:gd name="T3" fmla="*/ 22 h 45"/>
                  <a:gd name="T4" fmla="*/ 22 w 44"/>
                  <a:gd name="T5" fmla="*/ 0 h 45"/>
                  <a:gd name="T6" fmla="*/ 44 w 44"/>
                  <a:gd name="T7" fmla="*/ 22 h 45"/>
                  <a:gd name="T8" fmla="*/ 22 w 44"/>
                  <a:gd name="T9" fmla="*/ 45 h 45"/>
                </a:gdLst>
                <a:ahLst/>
                <a:cxnLst>
                  <a:cxn ang="0">
                    <a:pos x="T0" y="T1"/>
                  </a:cxn>
                  <a:cxn ang="0">
                    <a:pos x="T2" y="T3"/>
                  </a:cxn>
                  <a:cxn ang="0">
                    <a:pos x="T4" y="T5"/>
                  </a:cxn>
                  <a:cxn ang="0">
                    <a:pos x="T6" y="T7"/>
                  </a:cxn>
                  <a:cxn ang="0">
                    <a:pos x="T8" y="T9"/>
                  </a:cxn>
                </a:cxnLst>
                <a:rect l="0" t="0" r="r" b="b"/>
                <a:pathLst>
                  <a:path w="44" h="45">
                    <a:moveTo>
                      <a:pt x="22" y="45"/>
                    </a:moveTo>
                    <a:cubicBezTo>
                      <a:pt x="9" y="45"/>
                      <a:pt x="0" y="35"/>
                      <a:pt x="0" y="22"/>
                    </a:cubicBezTo>
                    <a:cubicBezTo>
                      <a:pt x="0" y="10"/>
                      <a:pt x="10" y="0"/>
                      <a:pt x="22" y="0"/>
                    </a:cubicBezTo>
                    <a:cubicBezTo>
                      <a:pt x="34" y="0"/>
                      <a:pt x="44" y="10"/>
                      <a:pt x="44" y="22"/>
                    </a:cubicBezTo>
                    <a:cubicBezTo>
                      <a:pt x="44" y="35"/>
                      <a:pt x="34" y="45"/>
                      <a:pt x="22"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7" name="Freeform 804">
                <a:extLst>
                  <a:ext uri="{FF2B5EF4-FFF2-40B4-BE49-F238E27FC236}">
                    <a16:creationId xmlns:a16="http://schemas.microsoft.com/office/drawing/2014/main" id="{8B803DBA-FDC6-43EB-B2A4-C4127F0BE7C6}"/>
                  </a:ext>
                </a:extLst>
              </p:cNvPr>
              <p:cNvSpPr>
                <a:spLocks/>
              </p:cNvSpPr>
              <p:nvPr/>
            </p:nvSpPr>
            <p:spPr bwMode="auto">
              <a:xfrm>
                <a:off x="1375" y="1252"/>
                <a:ext cx="77" cy="77"/>
              </a:xfrm>
              <a:custGeom>
                <a:avLst/>
                <a:gdLst>
                  <a:gd name="T0" fmla="*/ 22 w 44"/>
                  <a:gd name="T1" fmla="*/ 44 h 44"/>
                  <a:gd name="T2" fmla="*/ 0 w 44"/>
                  <a:gd name="T3" fmla="*/ 22 h 44"/>
                  <a:gd name="T4" fmla="*/ 23 w 44"/>
                  <a:gd name="T5" fmla="*/ 0 h 44"/>
                  <a:gd name="T6" fmla="*/ 44 w 44"/>
                  <a:gd name="T7" fmla="*/ 22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10" y="44"/>
                      <a:pt x="0" y="34"/>
                      <a:pt x="0" y="22"/>
                    </a:cubicBezTo>
                    <a:cubicBezTo>
                      <a:pt x="0" y="9"/>
                      <a:pt x="10" y="0"/>
                      <a:pt x="23" y="0"/>
                    </a:cubicBezTo>
                    <a:cubicBezTo>
                      <a:pt x="35" y="0"/>
                      <a:pt x="44" y="10"/>
                      <a:pt x="44" y="22"/>
                    </a:cubicBezTo>
                    <a:cubicBezTo>
                      <a:pt x="44" y="34"/>
                      <a:pt x="35"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8" name="Freeform 805">
                <a:extLst>
                  <a:ext uri="{FF2B5EF4-FFF2-40B4-BE49-F238E27FC236}">
                    <a16:creationId xmlns:a16="http://schemas.microsoft.com/office/drawing/2014/main" id="{DCD88D80-63A9-467B-864D-B806300F9654}"/>
                  </a:ext>
                </a:extLst>
              </p:cNvPr>
              <p:cNvSpPr>
                <a:spLocks/>
              </p:cNvSpPr>
              <p:nvPr/>
            </p:nvSpPr>
            <p:spPr bwMode="auto">
              <a:xfrm>
                <a:off x="3518" y="1252"/>
                <a:ext cx="78" cy="77"/>
              </a:xfrm>
              <a:custGeom>
                <a:avLst/>
                <a:gdLst>
                  <a:gd name="T0" fmla="*/ 23 w 45"/>
                  <a:gd name="T1" fmla="*/ 0 h 44"/>
                  <a:gd name="T2" fmla="*/ 45 w 45"/>
                  <a:gd name="T3" fmla="*/ 23 h 44"/>
                  <a:gd name="T4" fmla="*/ 23 w 45"/>
                  <a:gd name="T5" fmla="*/ 44 h 44"/>
                  <a:gd name="T6" fmla="*/ 1 w 45"/>
                  <a:gd name="T7" fmla="*/ 21 h 44"/>
                  <a:gd name="T8" fmla="*/ 23 w 45"/>
                  <a:gd name="T9" fmla="*/ 0 h 44"/>
                </a:gdLst>
                <a:ahLst/>
                <a:cxnLst>
                  <a:cxn ang="0">
                    <a:pos x="T0" y="T1"/>
                  </a:cxn>
                  <a:cxn ang="0">
                    <a:pos x="T2" y="T3"/>
                  </a:cxn>
                  <a:cxn ang="0">
                    <a:pos x="T4" y="T5"/>
                  </a:cxn>
                  <a:cxn ang="0">
                    <a:pos x="T6" y="T7"/>
                  </a:cxn>
                  <a:cxn ang="0">
                    <a:pos x="T8" y="T9"/>
                  </a:cxn>
                </a:cxnLst>
                <a:rect l="0" t="0" r="r" b="b"/>
                <a:pathLst>
                  <a:path w="45" h="44">
                    <a:moveTo>
                      <a:pt x="23" y="0"/>
                    </a:moveTo>
                    <a:cubicBezTo>
                      <a:pt x="36" y="0"/>
                      <a:pt x="45" y="10"/>
                      <a:pt x="45" y="23"/>
                    </a:cubicBezTo>
                    <a:cubicBezTo>
                      <a:pt x="45" y="35"/>
                      <a:pt x="35" y="44"/>
                      <a:pt x="23" y="44"/>
                    </a:cubicBezTo>
                    <a:cubicBezTo>
                      <a:pt x="10" y="44"/>
                      <a:pt x="0" y="34"/>
                      <a:pt x="1" y="21"/>
                    </a:cubicBezTo>
                    <a:cubicBezTo>
                      <a:pt x="1" y="9"/>
                      <a:pt x="11"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9" name="Freeform 806">
                <a:extLst>
                  <a:ext uri="{FF2B5EF4-FFF2-40B4-BE49-F238E27FC236}">
                    <a16:creationId xmlns:a16="http://schemas.microsoft.com/office/drawing/2014/main" id="{8D166BCA-ECE1-4892-93FF-97BEE11DA109}"/>
                  </a:ext>
                </a:extLst>
              </p:cNvPr>
              <p:cNvSpPr>
                <a:spLocks/>
              </p:cNvSpPr>
              <p:nvPr/>
            </p:nvSpPr>
            <p:spPr bwMode="auto">
              <a:xfrm>
                <a:off x="1910" y="712"/>
                <a:ext cx="78" cy="77"/>
              </a:xfrm>
              <a:custGeom>
                <a:avLst/>
                <a:gdLst>
                  <a:gd name="T0" fmla="*/ 23 w 45"/>
                  <a:gd name="T1" fmla="*/ 0 h 44"/>
                  <a:gd name="T2" fmla="*/ 45 w 45"/>
                  <a:gd name="T3" fmla="*/ 23 h 44"/>
                  <a:gd name="T4" fmla="*/ 22 w 45"/>
                  <a:gd name="T5" fmla="*/ 44 h 44"/>
                  <a:gd name="T6" fmla="*/ 1 w 45"/>
                  <a:gd name="T7" fmla="*/ 22 h 44"/>
                  <a:gd name="T8" fmla="*/ 23 w 45"/>
                  <a:gd name="T9" fmla="*/ 0 h 44"/>
                </a:gdLst>
                <a:ahLst/>
                <a:cxnLst>
                  <a:cxn ang="0">
                    <a:pos x="T0" y="T1"/>
                  </a:cxn>
                  <a:cxn ang="0">
                    <a:pos x="T2" y="T3"/>
                  </a:cxn>
                  <a:cxn ang="0">
                    <a:pos x="T4" y="T5"/>
                  </a:cxn>
                  <a:cxn ang="0">
                    <a:pos x="T6" y="T7"/>
                  </a:cxn>
                  <a:cxn ang="0">
                    <a:pos x="T8" y="T9"/>
                  </a:cxn>
                </a:cxnLst>
                <a:rect l="0" t="0" r="r" b="b"/>
                <a:pathLst>
                  <a:path w="45" h="44">
                    <a:moveTo>
                      <a:pt x="23" y="0"/>
                    </a:moveTo>
                    <a:cubicBezTo>
                      <a:pt x="35" y="0"/>
                      <a:pt x="45" y="10"/>
                      <a:pt x="45" y="23"/>
                    </a:cubicBezTo>
                    <a:cubicBezTo>
                      <a:pt x="44" y="35"/>
                      <a:pt x="35" y="44"/>
                      <a:pt x="22" y="44"/>
                    </a:cubicBezTo>
                    <a:cubicBezTo>
                      <a:pt x="10" y="44"/>
                      <a:pt x="0" y="34"/>
                      <a:pt x="1" y="22"/>
                    </a:cubicBezTo>
                    <a:cubicBezTo>
                      <a:pt x="1" y="10"/>
                      <a:pt x="11"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0" name="Freeform 807">
                <a:extLst>
                  <a:ext uri="{FF2B5EF4-FFF2-40B4-BE49-F238E27FC236}">
                    <a16:creationId xmlns:a16="http://schemas.microsoft.com/office/drawing/2014/main" id="{C5A003A3-3517-43E2-9322-F3947D002785}"/>
                  </a:ext>
                </a:extLst>
              </p:cNvPr>
              <p:cNvSpPr>
                <a:spLocks/>
              </p:cNvSpPr>
              <p:nvPr/>
            </p:nvSpPr>
            <p:spPr bwMode="auto">
              <a:xfrm>
                <a:off x="2983" y="712"/>
                <a:ext cx="79" cy="77"/>
              </a:xfrm>
              <a:custGeom>
                <a:avLst/>
                <a:gdLst>
                  <a:gd name="T0" fmla="*/ 22 w 45"/>
                  <a:gd name="T1" fmla="*/ 44 h 44"/>
                  <a:gd name="T2" fmla="*/ 1 w 45"/>
                  <a:gd name="T3" fmla="*/ 22 h 44"/>
                  <a:gd name="T4" fmla="*/ 23 w 45"/>
                  <a:gd name="T5" fmla="*/ 0 h 44"/>
                  <a:gd name="T6" fmla="*/ 45 w 45"/>
                  <a:gd name="T7" fmla="*/ 23 h 44"/>
                  <a:gd name="T8" fmla="*/ 22 w 45"/>
                  <a:gd name="T9" fmla="*/ 44 h 44"/>
                </a:gdLst>
                <a:ahLst/>
                <a:cxnLst>
                  <a:cxn ang="0">
                    <a:pos x="T0" y="T1"/>
                  </a:cxn>
                  <a:cxn ang="0">
                    <a:pos x="T2" y="T3"/>
                  </a:cxn>
                  <a:cxn ang="0">
                    <a:pos x="T4" y="T5"/>
                  </a:cxn>
                  <a:cxn ang="0">
                    <a:pos x="T6" y="T7"/>
                  </a:cxn>
                  <a:cxn ang="0">
                    <a:pos x="T8" y="T9"/>
                  </a:cxn>
                </a:cxnLst>
                <a:rect l="0" t="0" r="r" b="b"/>
                <a:pathLst>
                  <a:path w="45" h="44">
                    <a:moveTo>
                      <a:pt x="22" y="44"/>
                    </a:moveTo>
                    <a:cubicBezTo>
                      <a:pt x="10" y="44"/>
                      <a:pt x="0" y="34"/>
                      <a:pt x="1" y="22"/>
                    </a:cubicBezTo>
                    <a:cubicBezTo>
                      <a:pt x="1" y="9"/>
                      <a:pt x="11" y="0"/>
                      <a:pt x="23" y="0"/>
                    </a:cubicBezTo>
                    <a:cubicBezTo>
                      <a:pt x="35" y="0"/>
                      <a:pt x="45" y="10"/>
                      <a:pt x="45" y="23"/>
                    </a:cubicBezTo>
                    <a:cubicBezTo>
                      <a:pt x="44" y="35"/>
                      <a:pt x="34"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1" name="Freeform 808">
                <a:extLst>
                  <a:ext uri="{FF2B5EF4-FFF2-40B4-BE49-F238E27FC236}">
                    <a16:creationId xmlns:a16="http://schemas.microsoft.com/office/drawing/2014/main" id="{8CD32E6F-A300-41C5-B7AF-EEB0FDF264C9}"/>
                  </a:ext>
                </a:extLst>
              </p:cNvPr>
              <p:cNvSpPr>
                <a:spLocks/>
              </p:cNvSpPr>
              <p:nvPr/>
            </p:nvSpPr>
            <p:spPr bwMode="auto">
              <a:xfrm>
                <a:off x="1240" y="1788"/>
                <a:ext cx="77" cy="77"/>
              </a:xfrm>
              <a:custGeom>
                <a:avLst/>
                <a:gdLst>
                  <a:gd name="T0" fmla="*/ 44 w 44"/>
                  <a:gd name="T1" fmla="*/ 22 h 44"/>
                  <a:gd name="T2" fmla="*/ 22 w 44"/>
                  <a:gd name="T3" fmla="*/ 44 h 44"/>
                  <a:gd name="T4" fmla="*/ 0 w 44"/>
                  <a:gd name="T5" fmla="*/ 22 h 44"/>
                  <a:gd name="T6" fmla="*/ 22 w 44"/>
                  <a:gd name="T7" fmla="*/ 0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4"/>
                      <a:pt x="35" y="44"/>
                      <a:pt x="22" y="44"/>
                    </a:cubicBezTo>
                    <a:cubicBezTo>
                      <a:pt x="10" y="44"/>
                      <a:pt x="0" y="35"/>
                      <a:pt x="0" y="22"/>
                    </a:cubicBezTo>
                    <a:cubicBezTo>
                      <a:pt x="0" y="10"/>
                      <a:pt x="10" y="0"/>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2" name="Freeform 809">
                <a:extLst>
                  <a:ext uri="{FF2B5EF4-FFF2-40B4-BE49-F238E27FC236}">
                    <a16:creationId xmlns:a16="http://schemas.microsoft.com/office/drawing/2014/main" id="{D604BFD7-A306-46A2-95C3-8315A9AAFA46}"/>
                  </a:ext>
                </a:extLst>
              </p:cNvPr>
              <p:cNvSpPr>
                <a:spLocks/>
              </p:cNvSpPr>
              <p:nvPr/>
            </p:nvSpPr>
            <p:spPr bwMode="auto">
              <a:xfrm>
                <a:off x="2446" y="2997"/>
                <a:ext cx="77" cy="77"/>
              </a:xfrm>
              <a:custGeom>
                <a:avLst/>
                <a:gdLst>
                  <a:gd name="T0" fmla="*/ 22 w 44"/>
                  <a:gd name="T1" fmla="*/ 44 h 44"/>
                  <a:gd name="T2" fmla="*/ 0 w 44"/>
                  <a:gd name="T3" fmla="*/ 22 h 44"/>
                  <a:gd name="T4" fmla="*/ 22 w 44"/>
                  <a:gd name="T5" fmla="*/ 0 h 44"/>
                  <a:gd name="T6" fmla="*/ 44 w 44"/>
                  <a:gd name="T7" fmla="*/ 23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9" y="44"/>
                      <a:pt x="0" y="34"/>
                      <a:pt x="0" y="22"/>
                    </a:cubicBezTo>
                    <a:cubicBezTo>
                      <a:pt x="0" y="10"/>
                      <a:pt x="10" y="0"/>
                      <a:pt x="22" y="0"/>
                    </a:cubicBezTo>
                    <a:cubicBezTo>
                      <a:pt x="34" y="0"/>
                      <a:pt x="44" y="10"/>
                      <a:pt x="44" y="23"/>
                    </a:cubicBezTo>
                    <a:cubicBezTo>
                      <a:pt x="44" y="35"/>
                      <a:pt x="34"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3" name="Oval 810">
                <a:extLst>
                  <a:ext uri="{FF2B5EF4-FFF2-40B4-BE49-F238E27FC236}">
                    <a16:creationId xmlns:a16="http://schemas.microsoft.com/office/drawing/2014/main" id="{1AD2E77D-571F-4DE0-819C-627DDB2C60F8}"/>
                  </a:ext>
                </a:extLst>
              </p:cNvPr>
              <p:cNvSpPr>
                <a:spLocks noChangeArrowheads="1"/>
              </p:cNvSpPr>
              <p:nvPr/>
            </p:nvSpPr>
            <p:spPr bwMode="auto">
              <a:xfrm>
                <a:off x="2581" y="2997"/>
                <a:ext cx="77" cy="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4" name="Freeform 811">
                <a:extLst>
                  <a:ext uri="{FF2B5EF4-FFF2-40B4-BE49-F238E27FC236}">
                    <a16:creationId xmlns:a16="http://schemas.microsoft.com/office/drawing/2014/main" id="{83FD9137-5655-4448-9CC2-BBFCD6431587}"/>
                  </a:ext>
                </a:extLst>
              </p:cNvPr>
              <p:cNvSpPr>
                <a:spLocks/>
              </p:cNvSpPr>
              <p:nvPr/>
            </p:nvSpPr>
            <p:spPr bwMode="auto">
              <a:xfrm>
                <a:off x="3654" y="1788"/>
                <a:ext cx="77" cy="77"/>
              </a:xfrm>
              <a:custGeom>
                <a:avLst/>
                <a:gdLst>
                  <a:gd name="T0" fmla="*/ 22 w 44"/>
                  <a:gd name="T1" fmla="*/ 44 h 44"/>
                  <a:gd name="T2" fmla="*/ 0 w 44"/>
                  <a:gd name="T3" fmla="*/ 23 h 44"/>
                  <a:gd name="T4" fmla="*/ 22 w 44"/>
                  <a:gd name="T5" fmla="*/ 0 h 44"/>
                  <a:gd name="T6" fmla="*/ 44 w 44"/>
                  <a:gd name="T7" fmla="*/ 22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10" y="44"/>
                      <a:pt x="0" y="35"/>
                      <a:pt x="0" y="23"/>
                    </a:cubicBezTo>
                    <a:cubicBezTo>
                      <a:pt x="0" y="10"/>
                      <a:pt x="10" y="0"/>
                      <a:pt x="22" y="0"/>
                    </a:cubicBezTo>
                    <a:cubicBezTo>
                      <a:pt x="34" y="0"/>
                      <a:pt x="44" y="10"/>
                      <a:pt x="44" y="22"/>
                    </a:cubicBezTo>
                    <a:cubicBezTo>
                      <a:pt x="44" y="34"/>
                      <a:pt x="34"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5" name="Freeform 812">
                <a:extLst>
                  <a:ext uri="{FF2B5EF4-FFF2-40B4-BE49-F238E27FC236}">
                    <a16:creationId xmlns:a16="http://schemas.microsoft.com/office/drawing/2014/main" id="{C72B13BF-0689-42D3-920E-B6519F48736F}"/>
                  </a:ext>
                </a:extLst>
              </p:cNvPr>
              <p:cNvSpPr>
                <a:spLocks/>
              </p:cNvSpPr>
              <p:nvPr/>
            </p:nvSpPr>
            <p:spPr bwMode="auto">
              <a:xfrm>
                <a:off x="2314" y="2997"/>
                <a:ext cx="76" cy="77"/>
              </a:xfrm>
              <a:custGeom>
                <a:avLst/>
                <a:gdLst>
                  <a:gd name="T0" fmla="*/ 44 w 44"/>
                  <a:gd name="T1" fmla="*/ 22 h 44"/>
                  <a:gd name="T2" fmla="*/ 22 w 44"/>
                  <a:gd name="T3" fmla="*/ 44 h 44"/>
                  <a:gd name="T4" fmla="*/ 0 w 44"/>
                  <a:gd name="T5" fmla="*/ 22 h 44"/>
                  <a:gd name="T6" fmla="*/ 22 w 44"/>
                  <a:gd name="T7" fmla="*/ 0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5"/>
                      <a:pt x="34" y="44"/>
                      <a:pt x="22" y="44"/>
                    </a:cubicBezTo>
                    <a:cubicBezTo>
                      <a:pt x="10" y="44"/>
                      <a:pt x="0" y="34"/>
                      <a:pt x="0" y="22"/>
                    </a:cubicBezTo>
                    <a:cubicBezTo>
                      <a:pt x="0" y="10"/>
                      <a:pt x="10" y="0"/>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6" name="Oval 813">
                <a:extLst>
                  <a:ext uri="{FF2B5EF4-FFF2-40B4-BE49-F238E27FC236}">
                    <a16:creationId xmlns:a16="http://schemas.microsoft.com/office/drawing/2014/main" id="{150B4BFF-7F81-4BA5-9682-7AF6D055E1A7}"/>
                  </a:ext>
                </a:extLst>
              </p:cNvPr>
              <p:cNvSpPr>
                <a:spLocks noChangeArrowheads="1"/>
              </p:cNvSpPr>
              <p:nvPr/>
            </p:nvSpPr>
            <p:spPr bwMode="auto">
              <a:xfrm>
                <a:off x="1240" y="1653"/>
                <a:ext cx="77" cy="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7" name="Freeform 814">
                <a:extLst>
                  <a:ext uri="{FF2B5EF4-FFF2-40B4-BE49-F238E27FC236}">
                    <a16:creationId xmlns:a16="http://schemas.microsoft.com/office/drawing/2014/main" id="{53997093-F6BE-416A-8901-0A4CB0F2C2BD}"/>
                  </a:ext>
                </a:extLst>
              </p:cNvPr>
              <p:cNvSpPr>
                <a:spLocks/>
              </p:cNvSpPr>
              <p:nvPr/>
            </p:nvSpPr>
            <p:spPr bwMode="auto">
              <a:xfrm>
                <a:off x="1240" y="1921"/>
                <a:ext cx="77" cy="77"/>
              </a:xfrm>
              <a:custGeom>
                <a:avLst/>
                <a:gdLst>
                  <a:gd name="T0" fmla="*/ 44 w 44"/>
                  <a:gd name="T1" fmla="*/ 22 h 44"/>
                  <a:gd name="T2" fmla="*/ 22 w 44"/>
                  <a:gd name="T3" fmla="*/ 44 h 44"/>
                  <a:gd name="T4" fmla="*/ 0 w 44"/>
                  <a:gd name="T5" fmla="*/ 22 h 44"/>
                  <a:gd name="T6" fmla="*/ 22 w 44"/>
                  <a:gd name="T7" fmla="*/ 0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5"/>
                      <a:pt x="34" y="44"/>
                      <a:pt x="22" y="44"/>
                    </a:cubicBezTo>
                    <a:cubicBezTo>
                      <a:pt x="10" y="44"/>
                      <a:pt x="0" y="34"/>
                      <a:pt x="0" y="22"/>
                    </a:cubicBezTo>
                    <a:cubicBezTo>
                      <a:pt x="0" y="10"/>
                      <a:pt x="10" y="0"/>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8" name="Freeform 815">
                <a:extLst>
                  <a:ext uri="{FF2B5EF4-FFF2-40B4-BE49-F238E27FC236}">
                    <a16:creationId xmlns:a16="http://schemas.microsoft.com/office/drawing/2014/main" id="{B9FE2579-5FB2-4F32-9E0C-DF1D2E89CAAF}"/>
                  </a:ext>
                </a:extLst>
              </p:cNvPr>
              <p:cNvSpPr>
                <a:spLocks/>
              </p:cNvSpPr>
              <p:nvPr/>
            </p:nvSpPr>
            <p:spPr bwMode="auto">
              <a:xfrm>
                <a:off x="3654" y="1925"/>
                <a:ext cx="77" cy="75"/>
              </a:xfrm>
              <a:custGeom>
                <a:avLst/>
                <a:gdLst>
                  <a:gd name="T0" fmla="*/ 22 w 44"/>
                  <a:gd name="T1" fmla="*/ 43 h 43"/>
                  <a:gd name="T2" fmla="*/ 0 w 44"/>
                  <a:gd name="T3" fmla="*/ 22 h 43"/>
                  <a:gd name="T4" fmla="*/ 22 w 44"/>
                  <a:gd name="T5" fmla="*/ 0 h 43"/>
                  <a:gd name="T6" fmla="*/ 44 w 44"/>
                  <a:gd name="T7" fmla="*/ 21 h 43"/>
                  <a:gd name="T8" fmla="*/ 22 w 44"/>
                  <a:gd name="T9" fmla="*/ 43 h 43"/>
                </a:gdLst>
                <a:ahLst/>
                <a:cxnLst>
                  <a:cxn ang="0">
                    <a:pos x="T0" y="T1"/>
                  </a:cxn>
                  <a:cxn ang="0">
                    <a:pos x="T2" y="T3"/>
                  </a:cxn>
                  <a:cxn ang="0">
                    <a:pos x="T4" y="T5"/>
                  </a:cxn>
                  <a:cxn ang="0">
                    <a:pos x="T6" y="T7"/>
                  </a:cxn>
                  <a:cxn ang="0">
                    <a:pos x="T8" y="T9"/>
                  </a:cxn>
                </a:cxnLst>
                <a:rect l="0" t="0" r="r" b="b"/>
                <a:pathLst>
                  <a:path w="44" h="43">
                    <a:moveTo>
                      <a:pt x="22" y="43"/>
                    </a:moveTo>
                    <a:cubicBezTo>
                      <a:pt x="10" y="43"/>
                      <a:pt x="0" y="34"/>
                      <a:pt x="0" y="22"/>
                    </a:cubicBezTo>
                    <a:cubicBezTo>
                      <a:pt x="0" y="9"/>
                      <a:pt x="10" y="0"/>
                      <a:pt x="22" y="0"/>
                    </a:cubicBezTo>
                    <a:cubicBezTo>
                      <a:pt x="34" y="0"/>
                      <a:pt x="44" y="9"/>
                      <a:pt x="44" y="21"/>
                    </a:cubicBezTo>
                    <a:cubicBezTo>
                      <a:pt x="44" y="34"/>
                      <a:pt x="34" y="43"/>
                      <a:pt x="2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9" name="Freeform 816">
                <a:extLst>
                  <a:ext uri="{FF2B5EF4-FFF2-40B4-BE49-F238E27FC236}">
                    <a16:creationId xmlns:a16="http://schemas.microsoft.com/office/drawing/2014/main" id="{0A4E0907-EF2B-4C87-B6D4-D57DCB860EEB}"/>
                  </a:ext>
                </a:extLst>
              </p:cNvPr>
              <p:cNvSpPr>
                <a:spLocks/>
              </p:cNvSpPr>
              <p:nvPr/>
            </p:nvSpPr>
            <p:spPr bwMode="auto">
              <a:xfrm>
                <a:off x="2448" y="579"/>
                <a:ext cx="77" cy="77"/>
              </a:xfrm>
              <a:custGeom>
                <a:avLst/>
                <a:gdLst>
                  <a:gd name="T0" fmla="*/ 22 w 44"/>
                  <a:gd name="T1" fmla="*/ 44 h 44"/>
                  <a:gd name="T2" fmla="*/ 0 w 44"/>
                  <a:gd name="T3" fmla="*/ 22 h 44"/>
                  <a:gd name="T4" fmla="*/ 23 w 44"/>
                  <a:gd name="T5" fmla="*/ 1 h 44"/>
                  <a:gd name="T6" fmla="*/ 44 w 44"/>
                  <a:gd name="T7" fmla="*/ 23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10" y="44"/>
                      <a:pt x="0" y="34"/>
                      <a:pt x="0" y="22"/>
                    </a:cubicBezTo>
                    <a:cubicBezTo>
                      <a:pt x="1" y="10"/>
                      <a:pt x="10" y="0"/>
                      <a:pt x="23" y="1"/>
                    </a:cubicBezTo>
                    <a:cubicBezTo>
                      <a:pt x="35" y="1"/>
                      <a:pt x="44" y="11"/>
                      <a:pt x="44" y="23"/>
                    </a:cubicBezTo>
                    <a:cubicBezTo>
                      <a:pt x="44" y="35"/>
                      <a:pt x="34"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0" name="Freeform 817">
                <a:extLst>
                  <a:ext uri="{FF2B5EF4-FFF2-40B4-BE49-F238E27FC236}">
                    <a16:creationId xmlns:a16="http://schemas.microsoft.com/office/drawing/2014/main" id="{FCEFD958-4603-4345-A9DA-1DBF824A16CD}"/>
                  </a:ext>
                </a:extLst>
              </p:cNvPr>
              <p:cNvSpPr>
                <a:spLocks/>
              </p:cNvSpPr>
              <p:nvPr/>
            </p:nvSpPr>
            <p:spPr bwMode="auto">
              <a:xfrm>
                <a:off x="2581" y="581"/>
                <a:ext cx="77" cy="75"/>
              </a:xfrm>
              <a:custGeom>
                <a:avLst/>
                <a:gdLst>
                  <a:gd name="T0" fmla="*/ 22 w 44"/>
                  <a:gd name="T1" fmla="*/ 0 h 43"/>
                  <a:gd name="T2" fmla="*/ 44 w 44"/>
                  <a:gd name="T3" fmla="*/ 21 h 43"/>
                  <a:gd name="T4" fmla="*/ 22 w 44"/>
                  <a:gd name="T5" fmla="*/ 43 h 43"/>
                  <a:gd name="T6" fmla="*/ 0 w 44"/>
                  <a:gd name="T7" fmla="*/ 22 h 43"/>
                  <a:gd name="T8" fmla="*/ 22 w 44"/>
                  <a:gd name="T9" fmla="*/ 0 h 43"/>
                </a:gdLst>
                <a:ahLst/>
                <a:cxnLst>
                  <a:cxn ang="0">
                    <a:pos x="T0" y="T1"/>
                  </a:cxn>
                  <a:cxn ang="0">
                    <a:pos x="T2" y="T3"/>
                  </a:cxn>
                  <a:cxn ang="0">
                    <a:pos x="T4" y="T5"/>
                  </a:cxn>
                  <a:cxn ang="0">
                    <a:pos x="T6" y="T7"/>
                  </a:cxn>
                  <a:cxn ang="0">
                    <a:pos x="T8" y="T9"/>
                  </a:cxn>
                </a:cxnLst>
                <a:rect l="0" t="0" r="r" b="b"/>
                <a:pathLst>
                  <a:path w="44" h="43">
                    <a:moveTo>
                      <a:pt x="22" y="0"/>
                    </a:moveTo>
                    <a:cubicBezTo>
                      <a:pt x="34" y="0"/>
                      <a:pt x="44" y="9"/>
                      <a:pt x="44" y="21"/>
                    </a:cubicBezTo>
                    <a:cubicBezTo>
                      <a:pt x="44" y="34"/>
                      <a:pt x="34" y="43"/>
                      <a:pt x="22" y="43"/>
                    </a:cubicBezTo>
                    <a:cubicBezTo>
                      <a:pt x="10" y="43"/>
                      <a:pt x="1" y="33"/>
                      <a:pt x="0" y="22"/>
                    </a:cubicBezTo>
                    <a:cubicBezTo>
                      <a:pt x="0" y="9"/>
                      <a:pt x="10"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1" name="Oval 818">
                <a:extLst>
                  <a:ext uri="{FF2B5EF4-FFF2-40B4-BE49-F238E27FC236}">
                    <a16:creationId xmlns:a16="http://schemas.microsoft.com/office/drawing/2014/main" id="{166572FC-00BD-43AD-ADC8-9EC54B86E796}"/>
                  </a:ext>
                </a:extLst>
              </p:cNvPr>
              <p:cNvSpPr>
                <a:spLocks noChangeArrowheads="1"/>
              </p:cNvSpPr>
              <p:nvPr/>
            </p:nvSpPr>
            <p:spPr bwMode="auto">
              <a:xfrm>
                <a:off x="3654" y="1653"/>
                <a:ext cx="77" cy="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2" name="Freeform 819">
                <a:extLst>
                  <a:ext uri="{FF2B5EF4-FFF2-40B4-BE49-F238E27FC236}">
                    <a16:creationId xmlns:a16="http://schemas.microsoft.com/office/drawing/2014/main" id="{321D576E-35F8-48AB-91B5-3F180D24A0AB}"/>
                  </a:ext>
                </a:extLst>
              </p:cNvPr>
              <p:cNvSpPr>
                <a:spLocks/>
              </p:cNvSpPr>
              <p:nvPr/>
            </p:nvSpPr>
            <p:spPr bwMode="auto">
              <a:xfrm>
                <a:off x="2314" y="581"/>
                <a:ext cx="76" cy="75"/>
              </a:xfrm>
              <a:custGeom>
                <a:avLst/>
                <a:gdLst>
                  <a:gd name="T0" fmla="*/ 44 w 44"/>
                  <a:gd name="T1" fmla="*/ 22 h 43"/>
                  <a:gd name="T2" fmla="*/ 22 w 44"/>
                  <a:gd name="T3" fmla="*/ 43 h 43"/>
                  <a:gd name="T4" fmla="*/ 0 w 44"/>
                  <a:gd name="T5" fmla="*/ 21 h 43"/>
                  <a:gd name="T6" fmla="*/ 22 w 44"/>
                  <a:gd name="T7" fmla="*/ 0 h 43"/>
                  <a:gd name="T8" fmla="*/ 44 w 44"/>
                  <a:gd name="T9" fmla="*/ 22 h 43"/>
                </a:gdLst>
                <a:ahLst/>
                <a:cxnLst>
                  <a:cxn ang="0">
                    <a:pos x="T0" y="T1"/>
                  </a:cxn>
                  <a:cxn ang="0">
                    <a:pos x="T2" y="T3"/>
                  </a:cxn>
                  <a:cxn ang="0">
                    <a:pos x="T4" y="T5"/>
                  </a:cxn>
                  <a:cxn ang="0">
                    <a:pos x="T6" y="T7"/>
                  </a:cxn>
                  <a:cxn ang="0">
                    <a:pos x="T8" y="T9"/>
                  </a:cxn>
                </a:cxnLst>
                <a:rect l="0" t="0" r="r" b="b"/>
                <a:pathLst>
                  <a:path w="44" h="43">
                    <a:moveTo>
                      <a:pt x="44" y="22"/>
                    </a:moveTo>
                    <a:cubicBezTo>
                      <a:pt x="44" y="34"/>
                      <a:pt x="34" y="43"/>
                      <a:pt x="22" y="43"/>
                    </a:cubicBezTo>
                    <a:cubicBezTo>
                      <a:pt x="9" y="43"/>
                      <a:pt x="0" y="33"/>
                      <a:pt x="0" y="21"/>
                    </a:cubicBezTo>
                    <a:cubicBezTo>
                      <a:pt x="1" y="9"/>
                      <a:pt x="10" y="0"/>
                      <a:pt x="22" y="0"/>
                    </a:cubicBezTo>
                    <a:cubicBezTo>
                      <a:pt x="34" y="0"/>
                      <a:pt x="44" y="9"/>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3" name="Freeform 820">
                <a:extLst>
                  <a:ext uri="{FF2B5EF4-FFF2-40B4-BE49-F238E27FC236}">
                    <a16:creationId xmlns:a16="http://schemas.microsoft.com/office/drawing/2014/main" id="{DA12A4A7-2FA1-4093-B09D-0B41D32FD01A}"/>
                  </a:ext>
                </a:extLst>
              </p:cNvPr>
              <p:cNvSpPr>
                <a:spLocks/>
              </p:cNvSpPr>
              <p:nvPr/>
            </p:nvSpPr>
            <p:spPr bwMode="auto">
              <a:xfrm>
                <a:off x="1240" y="1520"/>
                <a:ext cx="77" cy="77"/>
              </a:xfrm>
              <a:custGeom>
                <a:avLst/>
                <a:gdLst>
                  <a:gd name="T0" fmla="*/ 22 w 44"/>
                  <a:gd name="T1" fmla="*/ 1 h 44"/>
                  <a:gd name="T2" fmla="*/ 44 w 44"/>
                  <a:gd name="T3" fmla="*/ 22 h 44"/>
                  <a:gd name="T4" fmla="*/ 22 w 44"/>
                  <a:gd name="T5" fmla="*/ 44 h 44"/>
                  <a:gd name="T6" fmla="*/ 0 w 44"/>
                  <a:gd name="T7" fmla="*/ 22 h 44"/>
                  <a:gd name="T8" fmla="*/ 22 w 44"/>
                  <a:gd name="T9" fmla="*/ 1 h 44"/>
                </a:gdLst>
                <a:ahLst/>
                <a:cxnLst>
                  <a:cxn ang="0">
                    <a:pos x="T0" y="T1"/>
                  </a:cxn>
                  <a:cxn ang="0">
                    <a:pos x="T2" y="T3"/>
                  </a:cxn>
                  <a:cxn ang="0">
                    <a:pos x="T4" y="T5"/>
                  </a:cxn>
                  <a:cxn ang="0">
                    <a:pos x="T6" y="T7"/>
                  </a:cxn>
                  <a:cxn ang="0">
                    <a:pos x="T8" y="T9"/>
                  </a:cxn>
                </a:cxnLst>
                <a:rect l="0" t="0" r="r" b="b"/>
                <a:pathLst>
                  <a:path w="44" h="44">
                    <a:moveTo>
                      <a:pt x="22" y="1"/>
                    </a:moveTo>
                    <a:cubicBezTo>
                      <a:pt x="34" y="1"/>
                      <a:pt x="44" y="11"/>
                      <a:pt x="44" y="22"/>
                    </a:cubicBezTo>
                    <a:cubicBezTo>
                      <a:pt x="43" y="34"/>
                      <a:pt x="33" y="44"/>
                      <a:pt x="22" y="44"/>
                    </a:cubicBezTo>
                    <a:cubicBezTo>
                      <a:pt x="10" y="43"/>
                      <a:pt x="0" y="34"/>
                      <a:pt x="0" y="22"/>
                    </a:cubicBezTo>
                    <a:cubicBezTo>
                      <a:pt x="1" y="10"/>
                      <a:pt x="11" y="0"/>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4" name="Oval 821">
                <a:extLst>
                  <a:ext uri="{FF2B5EF4-FFF2-40B4-BE49-F238E27FC236}">
                    <a16:creationId xmlns:a16="http://schemas.microsoft.com/office/drawing/2014/main" id="{EB50D62B-9B77-4D1C-9E73-D54674B03569}"/>
                  </a:ext>
                </a:extLst>
              </p:cNvPr>
              <p:cNvSpPr>
                <a:spLocks noChangeArrowheads="1"/>
              </p:cNvSpPr>
              <p:nvPr/>
            </p:nvSpPr>
            <p:spPr bwMode="auto">
              <a:xfrm>
                <a:off x="3656" y="2058"/>
                <a:ext cx="75" cy="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5" name="Oval 822">
                <a:extLst>
                  <a:ext uri="{FF2B5EF4-FFF2-40B4-BE49-F238E27FC236}">
                    <a16:creationId xmlns:a16="http://schemas.microsoft.com/office/drawing/2014/main" id="{6EA5F0A7-2C83-4715-A7C3-8A81A3598C79}"/>
                  </a:ext>
                </a:extLst>
              </p:cNvPr>
              <p:cNvSpPr>
                <a:spLocks noChangeArrowheads="1"/>
              </p:cNvSpPr>
              <p:nvPr/>
            </p:nvSpPr>
            <p:spPr bwMode="auto">
              <a:xfrm>
                <a:off x="3385" y="2594"/>
                <a:ext cx="75" cy="7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6" name="Oval 823">
                <a:extLst>
                  <a:ext uri="{FF2B5EF4-FFF2-40B4-BE49-F238E27FC236}">
                    <a16:creationId xmlns:a16="http://schemas.microsoft.com/office/drawing/2014/main" id="{94FBB6CD-3DDF-4868-8ECA-A10F7D0A68F8}"/>
                  </a:ext>
                </a:extLst>
              </p:cNvPr>
              <p:cNvSpPr>
                <a:spLocks noChangeArrowheads="1"/>
              </p:cNvSpPr>
              <p:nvPr/>
            </p:nvSpPr>
            <p:spPr bwMode="auto">
              <a:xfrm>
                <a:off x="1644" y="849"/>
                <a:ext cx="75" cy="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7" name="Freeform 824">
                <a:extLst>
                  <a:ext uri="{FF2B5EF4-FFF2-40B4-BE49-F238E27FC236}">
                    <a16:creationId xmlns:a16="http://schemas.microsoft.com/office/drawing/2014/main" id="{8BFFD881-20C4-4C91-90E1-03EA96638703}"/>
                  </a:ext>
                </a:extLst>
              </p:cNvPr>
              <p:cNvSpPr>
                <a:spLocks/>
              </p:cNvSpPr>
              <p:nvPr/>
            </p:nvSpPr>
            <p:spPr bwMode="auto">
              <a:xfrm>
                <a:off x="3387" y="984"/>
                <a:ext cx="77" cy="75"/>
              </a:xfrm>
              <a:custGeom>
                <a:avLst/>
                <a:gdLst>
                  <a:gd name="T0" fmla="*/ 43 w 44"/>
                  <a:gd name="T1" fmla="*/ 22 h 43"/>
                  <a:gd name="T2" fmla="*/ 22 w 44"/>
                  <a:gd name="T3" fmla="*/ 43 h 43"/>
                  <a:gd name="T4" fmla="*/ 0 w 44"/>
                  <a:gd name="T5" fmla="*/ 22 h 43"/>
                  <a:gd name="T6" fmla="*/ 22 w 44"/>
                  <a:gd name="T7" fmla="*/ 0 h 43"/>
                  <a:gd name="T8" fmla="*/ 43 w 44"/>
                  <a:gd name="T9" fmla="*/ 22 h 43"/>
                </a:gdLst>
                <a:ahLst/>
                <a:cxnLst>
                  <a:cxn ang="0">
                    <a:pos x="T0" y="T1"/>
                  </a:cxn>
                  <a:cxn ang="0">
                    <a:pos x="T2" y="T3"/>
                  </a:cxn>
                  <a:cxn ang="0">
                    <a:pos x="T4" y="T5"/>
                  </a:cxn>
                  <a:cxn ang="0">
                    <a:pos x="T6" y="T7"/>
                  </a:cxn>
                  <a:cxn ang="0">
                    <a:pos x="T8" y="T9"/>
                  </a:cxn>
                </a:cxnLst>
                <a:rect l="0" t="0" r="r" b="b"/>
                <a:pathLst>
                  <a:path w="44" h="43">
                    <a:moveTo>
                      <a:pt x="43" y="22"/>
                    </a:moveTo>
                    <a:cubicBezTo>
                      <a:pt x="44" y="33"/>
                      <a:pt x="34" y="43"/>
                      <a:pt x="22" y="43"/>
                    </a:cubicBezTo>
                    <a:cubicBezTo>
                      <a:pt x="10" y="43"/>
                      <a:pt x="0" y="33"/>
                      <a:pt x="0" y="22"/>
                    </a:cubicBezTo>
                    <a:cubicBezTo>
                      <a:pt x="1" y="10"/>
                      <a:pt x="10" y="1"/>
                      <a:pt x="22" y="0"/>
                    </a:cubicBezTo>
                    <a:cubicBezTo>
                      <a:pt x="33" y="0"/>
                      <a:pt x="43" y="10"/>
                      <a:pt x="43"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8" name="Freeform 825">
                <a:extLst>
                  <a:ext uri="{FF2B5EF4-FFF2-40B4-BE49-F238E27FC236}">
                    <a16:creationId xmlns:a16="http://schemas.microsoft.com/office/drawing/2014/main" id="{A4A15290-7CCA-40BC-9325-9CB5E217631A}"/>
                  </a:ext>
                </a:extLst>
              </p:cNvPr>
              <p:cNvSpPr>
                <a:spLocks/>
              </p:cNvSpPr>
              <p:nvPr/>
            </p:nvSpPr>
            <p:spPr bwMode="auto">
              <a:xfrm>
                <a:off x="3252" y="2729"/>
                <a:ext cx="75" cy="77"/>
              </a:xfrm>
              <a:custGeom>
                <a:avLst/>
                <a:gdLst>
                  <a:gd name="T0" fmla="*/ 43 w 43"/>
                  <a:gd name="T1" fmla="*/ 22 h 44"/>
                  <a:gd name="T2" fmla="*/ 21 w 43"/>
                  <a:gd name="T3" fmla="*/ 43 h 44"/>
                  <a:gd name="T4" fmla="*/ 0 w 43"/>
                  <a:gd name="T5" fmla="*/ 22 h 44"/>
                  <a:gd name="T6" fmla="*/ 22 w 43"/>
                  <a:gd name="T7" fmla="*/ 0 h 44"/>
                  <a:gd name="T8" fmla="*/ 43 w 43"/>
                  <a:gd name="T9" fmla="*/ 22 h 44"/>
                </a:gdLst>
                <a:ahLst/>
                <a:cxnLst>
                  <a:cxn ang="0">
                    <a:pos x="T0" y="T1"/>
                  </a:cxn>
                  <a:cxn ang="0">
                    <a:pos x="T2" y="T3"/>
                  </a:cxn>
                  <a:cxn ang="0">
                    <a:pos x="T4" y="T5"/>
                  </a:cxn>
                  <a:cxn ang="0">
                    <a:pos x="T6" y="T7"/>
                  </a:cxn>
                  <a:cxn ang="0">
                    <a:pos x="T8" y="T9"/>
                  </a:cxn>
                </a:cxnLst>
                <a:rect l="0" t="0" r="r" b="b"/>
                <a:pathLst>
                  <a:path w="43" h="44">
                    <a:moveTo>
                      <a:pt x="43" y="22"/>
                    </a:moveTo>
                    <a:cubicBezTo>
                      <a:pt x="43" y="34"/>
                      <a:pt x="33" y="44"/>
                      <a:pt x="21" y="43"/>
                    </a:cubicBezTo>
                    <a:cubicBezTo>
                      <a:pt x="10" y="43"/>
                      <a:pt x="0" y="33"/>
                      <a:pt x="0" y="22"/>
                    </a:cubicBezTo>
                    <a:cubicBezTo>
                      <a:pt x="0" y="10"/>
                      <a:pt x="10" y="0"/>
                      <a:pt x="22" y="0"/>
                    </a:cubicBezTo>
                    <a:cubicBezTo>
                      <a:pt x="34" y="1"/>
                      <a:pt x="43" y="11"/>
                      <a:pt x="43"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9" name="Freeform 826">
                <a:extLst>
                  <a:ext uri="{FF2B5EF4-FFF2-40B4-BE49-F238E27FC236}">
                    <a16:creationId xmlns:a16="http://schemas.microsoft.com/office/drawing/2014/main" id="{C8B32530-8A7D-4D5A-8B30-9B2F5C5B8581}"/>
                  </a:ext>
                </a:extLst>
              </p:cNvPr>
              <p:cNvSpPr>
                <a:spLocks/>
              </p:cNvSpPr>
              <p:nvPr/>
            </p:nvSpPr>
            <p:spPr bwMode="auto">
              <a:xfrm>
                <a:off x="3654" y="1520"/>
                <a:ext cx="77" cy="77"/>
              </a:xfrm>
              <a:custGeom>
                <a:avLst/>
                <a:gdLst>
                  <a:gd name="T0" fmla="*/ 44 w 44"/>
                  <a:gd name="T1" fmla="*/ 22 h 44"/>
                  <a:gd name="T2" fmla="*/ 22 w 44"/>
                  <a:gd name="T3" fmla="*/ 44 h 44"/>
                  <a:gd name="T4" fmla="*/ 1 w 44"/>
                  <a:gd name="T5" fmla="*/ 22 h 44"/>
                  <a:gd name="T6" fmla="*/ 22 w 44"/>
                  <a:gd name="T7" fmla="*/ 1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4"/>
                      <a:pt x="34" y="44"/>
                      <a:pt x="22" y="44"/>
                    </a:cubicBezTo>
                    <a:cubicBezTo>
                      <a:pt x="10" y="44"/>
                      <a:pt x="0" y="33"/>
                      <a:pt x="1" y="22"/>
                    </a:cubicBezTo>
                    <a:cubicBezTo>
                      <a:pt x="1" y="10"/>
                      <a:pt x="10" y="1"/>
                      <a:pt x="22" y="1"/>
                    </a:cubicBezTo>
                    <a:cubicBezTo>
                      <a:pt x="33" y="0"/>
                      <a:pt x="43"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0" name="Freeform 827">
                <a:extLst>
                  <a:ext uri="{FF2B5EF4-FFF2-40B4-BE49-F238E27FC236}">
                    <a16:creationId xmlns:a16="http://schemas.microsoft.com/office/drawing/2014/main" id="{BE641474-A474-4453-A04D-CE9674FC8318}"/>
                  </a:ext>
                </a:extLst>
              </p:cNvPr>
              <p:cNvSpPr>
                <a:spLocks/>
              </p:cNvSpPr>
              <p:nvPr/>
            </p:nvSpPr>
            <p:spPr bwMode="auto">
              <a:xfrm>
                <a:off x="2717" y="581"/>
                <a:ext cx="75" cy="75"/>
              </a:xfrm>
              <a:custGeom>
                <a:avLst/>
                <a:gdLst>
                  <a:gd name="T0" fmla="*/ 21 w 43"/>
                  <a:gd name="T1" fmla="*/ 0 h 43"/>
                  <a:gd name="T2" fmla="*/ 43 w 43"/>
                  <a:gd name="T3" fmla="*/ 21 h 43"/>
                  <a:gd name="T4" fmla="*/ 21 w 43"/>
                  <a:gd name="T5" fmla="*/ 43 h 43"/>
                  <a:gd name="T6" fmla="*/ 0 w 43"/>
                  <a:gd name="T7" fmla="*/ 22 h 43"/>
                  <a:gd name="T8" fmla="*/ 21 w 43"/>
                  <a:gd name="T9" fmla="*/ 0 h 43"/>
                </a:gdLst>
                <a:ahLst/>
                <a:cxnLst>
                  <a:cxn ang="0">
                    <a:pos x="T0" y="T1"/>
                  </a:cxn>
                  <a:cxn ang="0">
                    <a:pos x="T2" y="T3"/>
                  </a:cxn>
                  <a:cxn ang="0">
                    <a:pos x="T4" y="T5"/>
                  </a:cxn>
                  <a:cxn ang="0">
                    <a:pos x="T6" y="T7"/>
                  </a:cxn>
                  <a:cxn ang="0">
                    <a:pos x="T8" y="T9"/>
                  </a:cxn>
                </a:cxnLst>
                <a:rect l="0" t="0" r="r" b="b"/>
                <a:pathLst>
                  <a:path w="43" h="43">
                    <a:moveTo>
                      <a:pt x="21" y="0"/>
                    </a:moveTo>
                    <a:cubicBezTo>
                      <a:pt x="33" y="0"/>
                      <a:pt x="43" y="10"/>
                      <a:pt x="43" y="21"/>
                    </a:cubicBezTo>
                    <a:cubicBezTo>
                      <a:pt x="43" y="33"/>
                      <a:pt x="33" y="43"/>
                      <a:pt x="21" y="43"/>
                    </a:cubicBezTo>
                    <a:cubicBezTo>
                      <a:pt x="10" y="43"/>
                      <a:pt x="0" y="33"/>
                      <a:pt x="0" y="22"/>
                    </a:cubicBezTo>
                    <a:cubicBezTo>
                      <a:pt x="0" y="10"/>
                      <a:pt x="10"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1" name="Freeform 828">
                <a:extLst>
                  <a:ext uri="{FF2B5EF4-FFF2-40B4-BE49-F238E27FC236}">
                    <a16:creationId xmlns:a16="http://schemas.microsoft.com/office/drawing/2014/main" id="{ECC2FBDF-3ED8-4372-AD7E-B3451F247326}"/>
                  </a:ext>
                </a:extLst>
              </p:cNvPr>
              <p:cNvSpPr>
                <a:spLocks/>
              </p:cNvSpPr>
              <p:nvPr/>
            </p:nvSpPr>
            <p:spPr bwMode="auto">
              <a:xfrm>
                <a:off x="1511" y="982"/>
                <a:ext cx="75" cy="75"/>
              </a:xfrm>
              <a:custGeom>
                <a:avLst/>
                <a:gdLst>
                  <a:gd name="T0" fmla="*/ 43 w 43"/>
                  <a:gd name="T1" fmla="*/ 21 h 43"/>
                  <a:gd name="T2" fmla="*/ 22 w 43"/>
                  <a:gd name="T3" fmla="*/ 43 h 43"/>
                  <a:gd name="T4" fmla="*/ 0 w 43"/>
                  <a:gd name="T5" fmla="*/ 21 h 43"/>
                  <a:gd name="T6" fmla="*/ 21 w 43"/>
                  <a:gd name="T7" fmla="*/ 0 h 43"/>
                  <a:gd name="T8" fmla="*/ 43 w 43"/>
                  <a:gd name="T9" fmla="*/ 21 h 43"/>
                </a:gdLst>
                <a:ahLst/>
                <a:cxnLst>
                  <a:cxn ang="0">
                    <a:pos x="T0" y="T1"/>
                  </a:cxn>
                  <a:cxn ang="0">
                    <a:pos x="T2" y="T3"/>
                  </a:cxn>
                  <a:cxn ang="0">
                    <a:pos x="T4" y="T5"/>
                  </a:cxn>
                  <a:cxn ang="0">
                    <a:pos x="T6" y="T7"/>
                  </a:cxn>
                  <a:cxn ang="0">
                    <a:pos x="T8" y="T9"/>
                  </a:cxn>
                </a:cxnLst>
                <a:rect l="0" t="0" r="r" b="b"/>
                <a:pathLst>
                  <a:path w="43" h="43">
                    <a:moveTo>
                      <a:pt x="43" y="21"/>
                    </a:moveTo>
                    <a:cubicBezTo>
                      <a:pt x="43" y="33"/>
                      <a:pt x="33" y="43"/>
                      <a:pt x="22" y="43"/>
                    </a:cubicBezTo>
                    <a:cubicBezTo>
                      <a:pt x="10" y="43"/>
                      <a:pt x="0" y="33"/>
                      <a:pt x="0" y="21"/>
                    </a:cubicBezTo>
                    <a:cubicBezTo>
                      <a:pt x="0" y="10"/>
                      <a:pt x="10" y="0"/>
                      <a:pt x="21" y="0"/>
                    </a:cubicBezTo>
                    <a:cubicBezTo>
                      <a:pt x="33" y="0"/>
                      <a:pt x="43" y="9"/>
                      <a:pt x="4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2" name="Freeform 829">
                <a:extLst>
                  <a:ext uri="{FF2B5EF4-FFF2-40B4-BE49-F238E27FC236}">
                    <a16:creationId xmlns:a16="http://schemas.microsoft.com/office/drawing/2014/main" id="{0B430A15-172D-4A10-B027-3A02674CCB1E}"/>
                  </a:ext>
                </a:extLst>
              </p:cNvPr>
              <p:cNvSpPr>
                <a:spLocks/>
              </p:cNvSpPr>
              <p:nvPr/>
            </p:nvSpPr>
            <p:spPr bwMode="auto">
              <a:xfrm>
                <a:off x="3252" y="849"/>
                <a:ext cx="75" cy="75"/>
              </a:xfrm>
              <a:custGeom>
                <a:avLst/>
                <a:gdLst>
                  <a:gd name="T0" fmla="*/ 43 w 43"/>
                  <a:gd name="T1" fmla="*/ 21 h 43"/>
                  <a:gd name="T2" fmla="*/ 22 w 43"/>
                  <a:gd name="T3" fmla="*/ 43 h 43"/>
                  <a:gd name="T4" fmla="*/ 0 w 43"/>
                  <a:gd name="T5" fmla="*/ 21 h 43"/>
                  <a:gd name="T6" fmla="*/ 21 w 43"/>
                  <a:gd name="T7" fmla="*/ 0 h 43"/>
                  <a:gd name="T8" fmla="*/ 43 w 43"/>
                  <a:gd name="T9" fmla="*/ 21 h 43"/>
                </a:gdLst>
                <a:ahLst/>
                <a:cxnLst>
                  <a:cxn ang="0">
                    <a:pos x="T0" y="T1"/>
                  </a:cxn>
                  <a:cxn ang="0">
                    <a:pos x="T2" y="T3"/>
                  </a:cxn>
                  <a:cxn ang="0">
                    <a:pos x="T4" y="T5"/>
                  </a:cxn>
                  <a:cxn ang="0">
                    <a:pos x="T6" y="T7"/>
                  </a:cxn>
                  <a:cxn ang="0">
                    <a:pos x="T8" y="T9"/>
                  </a:cxn>
                </a:cxnLst>
                <a:rect l="0" t="0" r="r" b="b"/>
                <a:pathLst>
                  <a:path w="43" h="43">
                    <a:moveTo>
                      <a:pt x="43" y="21"/>
                    </a:moveTo>
                    <a:cubicBezTo>
                      <a:pt x="43" y="33"/>
                      <a:pt x="33" y="43"/>
                      <a:pt x="22" y="43"/>
                    </a:cubicBezTo>
                    <a:cubicBezTo>
                      <a:pt x="10" y="43"/>
                      <a:pt x="0" y="33"/>
                      <a:pt x="0" y="21"/>
                    </a:cubicBezTo>
                    <a:cubicBezTo>
                      <a:pt x="0" y="10"/>
                      <a:pt x="10" y="0"/>
                      <a:pt x="21" y="0"/>
                    </a:cubicBezTo>
                    <a:cubicBezTo>
                      <a:pt x="33" y="0"/>
                      <a:pt x="43" y="10"/>
                      <a:pt x="4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3" name="Freeform 830">
                <a:extLst>
                  <a:ext uri="{FF2B5EF4-FFF2-40B4-BE49-F238E27FC236}">
                    <a16:creationId xmlns:a16="http://schemas.microsoft.com/office/drawing/2014/main" id="{8F2FBAF9-09CF-4B29-BF00-F8CC400F71C6}"/>
                  </a:ext>
                </a:extLst>
              </p:cNvPr>
              <p:cNvSpPr>
                <a:spLocks/>
              </p:cNvSpPr>
              <p:nvPr/>
            </p:nvSpPr>
            <p:spPr bwMode="auto">
              <a:xfrm>
                <a:off x="2717" y="2997"/>
                <a:ext cx="75" cy="77"/>
              </a:xfrm>
              <a:custGeom>
                <a:avLst/>
                <a:gdLst>
                  <a:gd name="T0" fmla="*/ 21 w 43"/>
                  <a:gd name="T1" fmla="*/ 1 h 44"/>
                  <a:gd name="T2" fmla="*/ 43 w 43"/>
                  <a:gd name="T3" fmla="*/ 22 h 44"/>
                  <a:gd name="T4" fmla="*/ 22 w 43"/>
                  <a:gd name="T5" fmla="*/ 44 h 44"/>
                  <a:gd name="T6" fmla="*/ 0 w 43"/>
                  <a:gd name="T7" fmla="*/ 22 h 44"/>
                  <a:gd name="T8" fmla="*/ 21 w 43"/>
                  <a:gd name="T9" fmla="*/ 1 h 44"/>
                </a:gdLst>
                <a:ahLst/>
                <a:cxnLst>
                  <a:cxn ang="0">
                    <a:pos x="T0" y="T1"/>
                  </a:cxn>
                  <a:cxn ang="0">
                    <a:pos x="T2" y="T3"/>
                  </a:cxn>
                  <a:cxn ang="0">
                    <a:pos x="T4" y="T5"/>
                  </a:cxn>
                  <a:cxn ang="0">
                    <a:pos x="T6" y="T7"/>
                  </a:cxn>
                  <a:cxn ang="0">
                    <a:pos x="T8" y="T9"/>
                  </a:cxn>
                </a:cxnLst>
                <a:rect l="0" t="0" r="r" b="b"/>
                <a:pathLst>
                  <a:path w="43" h="44">
                    <a:moveTo>
                      <a:pt x="21" y="1"/>
                    </a:moveTo>
                    <a:cubicBezTo>
                      <a:pt x="33" y="0"/>
                      <a:pt x="43" y="10"/>
                      <a:pt x="43" y="22"/>
                    </a:cubicBezTo>
                    <a:cubicBezTo>
                      <a:pt x="43" y="34"/>
                      <a:pt x="33" y="44"/>
                      <a:pt x="22" y="44"/>
                    </a:cubicBezTo>
                    <a:cubicBezTo>
                      <a:pt x="10" y="44"/>
                      <a:pt x="0" y="34"/>
                      <a:pt x="0" y="22"/>
                    </a:cubicBezTo>
                    <a:cubicBezTo>
                      <a:pt x="0" y="11"/>
                      <a:pt x="10" y="1"/>
                      <a:pt x="2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4" name="Freeform 831">
                <a:extLst>
                  <a:ext uri="{FF2B5EF4-FFF2-40B4-BE49-F238E27FC236}">
                    <a16:creationId xmlns:a16="http://schemas.microsoft.com/office/drawing/2014/main" id="{5E91D15A-E675-4264-92B5-0728E7D0417C}"/>
                  </a:ext>
                </a:extLst>
              </p:cNvPr>
              <p:cNvSpPr>
                <a:spLocks/>
              </p:cNvSpPr>
              <p:nvPr/>
            </p:nvSpPr>
            <p:spPr bwMode="auto">
              <a:xfrm>
                <a:off x="2179" y="2997"/>
                <a:ext cx="75" cy="77"/>
              </a:xfrm>
              <a:custGeom>
                <a:avLst/>
                <a:gdLst>
                  <a:gd name="T0" fmla="*/ 43 w 43"/>
                  <a:gd name="T1" fmla="*/ 22 h 44"/>
                  <a:gd name="T2" fmla="*/ 22 w 43"/>
                  <a:gd name="T3" fmla="*/ 44 h 44"/>
                  <a:gd name="T4" fmla="*/ 0 w 43"/>
                  <a:gd name="T5" fmla="*/ 22 h 44"/>
                  <a:gd name="T6" fmla="*/ 22 w 43"/>
                  <a:gd name="T7" fmla="*/ 1 h 44"/>
                  <a:gd name="T8" fmla="*/ 43 w 43"/>
                  <a:gd name="T9" fmla="*/ 22 h 44"/>
                </a:gdLst>
                <a:ahLst/>
                <a:cxnLst>
                  <a:cxn ang="0">
                    <a:pos x="T0" y="T1"/>
                  </a:cxn>
                  <a:cxn ang="0">
                    <a:pos x="T2" y="T3"/>
                  </a:cxn>
                  <a:cxn ang="0">
                    <a:pos x="T4" y="T5"/>
                  </a:cxn>
                  <a:cxn ang="0">
                    <a:pos x="T6" y="T7"/>
                  </a:cxn>
                  <a:cxn ang="0">
                    <a:pos x="T8" y="T9"/>
                  </a:cxn>
                </a:cxnLst>
                <a:rect l="0" t="0" r="r" b="b"/>
                <a:pathLst>
                  <a:path w="43" h="44">
                    <a:moveTo>
                      <a:pt x="43" y="22"/>
                    </a:moveTo>
                    <a:cubicBezTo>
                      <a:pt x="43" y="34"/>
                      <a:pt x="34" y="43"/>
                      <a:pt x="22" y="44"/>
                    </a:cubicBezTo>
                    <a:cubicBezTo>
                      <a:pt x="10" y="44"/>
                      <a:pt x="0" y="34"/>
                      <a:pt x="0" y="22"/>
                    </a:cubicBezTo>
                    <a:cubicBezTo>
                      <a:pt x="0" y="11"/>
                      <a:pt x="10" y="1"/>
                      <a:pt x="22" y="1"/>
                    </a:cubicBezTo>
                    <a:cubicBezTo>
                      <a:pt x="33" y="0"/>
                      <a:pt x="43" y="10"/>
                      <a:pt x="43"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5" name="Freeform 832">
                <a:extLst>
                  <a:ext uri="{FF2B5EF4-FFF2-40B4-BE49-F238E27FC236}">
                    <a16:creationId xmlns:a16="http://schemas.microsoft.com/office/drawing/2014/main" id="{3372D2F1-977D-4A41-B393-8318DEC09D64}"/>
                  </a:ext>
                </a:extLst>
              </p:cNvPr>
              <p:cNvSpPr>
                <a:spLocks/>
              </p:cNvSpPr>
              <p:nvPr/>
            </p:nvSpPr>
            <p:spPr bwMode="auto">
              <a:xfrm>
                <a:off x="1240" y="2058"/>
                <a:ext cx="77" cy="75"/>
              </a:xfrm>
              <a:custGeom>
                <a:avLst/>
                <a:gdLst>
                  <a:gd name="T0" fmla="*/ 21 w 44"/>
                  <a:gd name="T1" fmla="*/ 43 h 43"/>
                  <a:gd name="T2" fmla="*/ 0 w 44"/>
                  <a:gd name="T3" fmla="*/ 21 h 43"/>
                  <a:gd name="T4" fmla="*/ 23 w 44"/>
                  <a:gd name="T5" fmla="*/ 0 h 43"/>
                  <a:gd name="T6" fmla="*/ 44 w 44"/>
                  <a:gd name="T7" fmla="*/ 22 h 43"/>
                  <a:gd name="T8" fmla="*/ 21 w 44"/>
                  <a:gd name="T9" fmla="*/ 43 h 43"/>
                </a:gdLst>
                <a:ahLst/>
                <a:cxnLst>
                  <a:cxn ang="0">
                    <a:pos x="T0" y="T1"/>
                  </a:cxn>
                  <a:cxn ang="0">
                    <a:pos x="T2" y="T3"/>
                  </a:cxn>
                  <a:cxn ang="0">
                    <a:pos x="T4" y="T5"/>
                  </a:cxn>
                  <a:cxn ang="0">
                    <a:pos x="T6" y="T7"/>
                  </a:cxn>
                  <a:cxn ang="0">
                    <a:pos x="T8" y="T9"/>
                  </a:cxn>
                </a:cxnLst>
                <a:rect l="0" t="0" r="r" b="b"/>
                <a:pathLst>
                  <a:path w="44" h="43">
                    <a:moveTo>
                      <a:pt x="21" y="43"/>
                    </a:moveTo>
                    <a:cubicBezTo>
                      <a:pt x="10" y="43"/>
                      <a:pt x="0" y="32"/>
                      <a:pt x="0" y="21"/>
                    </a:cubicBezTo>
                    <a:cubicBezTo>
                      <a:pt x="1" y="9"/>
                      <a:pt x="11" y="0"/>
                      <a:pt x="23" y="0"/>
                    </a:cubicBezTo>
                    <a:cubicBezTo>
                      <a:pt x="34" y="0"/>
                      <a:pt x="44" y="10"/>
                      <a:pt x="44" y="22"/>
                    </a:cubicBezTo>
                    <a:cubicBezTo>
                      <a:pt x="43" y="34"/>
                      <a:pt x="33" y="43"/>
                      <a:pt x="2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6" name="Freeform 833">
                <a:extLst>
                  <a:ext uri="{FF2B5EF4-FFF2-40B4-BE49-F238E27FC236}">
                    <a16:creationId xmlns:a16="http://schemas.microsoft.com/office/drawing/2014/main" id="{9E6C9D7A-A73D-49C0-A3B6-16EDFAA68830}"/>
                  </a:ext>
                </a:extLst>
              </p:cNvPr>
              <p:cNvSpPr>
                <a:spLocks/>
              </p:cNvSpPr>
              <p:nvPr/>
            </p:nvSpPr>
            <p:spPr bwMode="auto">
              <a:xfrm>
                <a:off x="1511" y="2594"/>
                <a:ext cx="75" cy="76"/>
              </a:xfrm>
              <a:custGeom>
                <a:avLst/>
                <a:gdLst>
                  <a:gd name="T0" fmla="*/ 21 w 43"/>
                  <a:gd name="T1" fmla="*/ 43 h 43"/>
                  <a:gd name="T2" fmla="*/ 0 w 43"/>
                  <a:gd name="T3" fmla="*/ 22 h 43"/>
                  <a:gd name="T4" fmla="*/ 22 w 43"/>
                  <a:gd name="T5" fmla="*/ 0 h 43"/>
                  <a:gd name="T6" fmla="*/ 43 w 43"/>
                  <a:gd name="T7" fmla="*/ 22 h 43"/>
                  <a:gd name="T8" fmla="*/ 21 w 43"/>
                  <a:gd name="T9" fmla="*/ 43 h 43"/>
                </a:gdLst>
                <a:ahLst/>
                <a:cxnLst>
                  <a:cxn ang="0">
                    <a:pos x="T0" y="T1"/>
                  </a:cxn>
                  <a:cxn ang="0">
                    <a:pos x="T2" y="T3"/>
                  </a:cxn>
                  <a:cxn ang="0">
                    <a:pos x="T4" y="T5"/>
                  </a:cxn>
                  <a:cxn ang="0">
                    <a:pos x="T6" y="T7"/>
                  </a:cxn>
                  <a:cxn ang="0">
                    <a:pos x="T8" y="T9"/>
                  </a:cxn>
                </a:cxnLst>
                <a:rect l="0" t="0" r="r" b="b"/>
                <a:pathLst>
                  <a:path w="43" h="43">
                    <a:moveTo>
                      <a:pt x="21" y="43"/>
                    </a:moveTo>
                    <a:cubicBezTo>
                      <a:pt x="10" y="43"/>
                      <a:pt x="0" y="33"/>
                      <a:pt x="0" y="22"/>
                    </a:cubicBezTo>
                    <a:cubicBezTo>
                      <a:pt x="0" y="10"/>
                      <a:pt x="10" y="0"/>
                      <a:pt x="22" y="0"/>
                    </a:cubicBezTo>
                    <a:cubicBezTo>
                      <a:pt x="33" y="0"/>
                      <a:pt x="43" y="10"/>
                      <a:pt x="43" y="22"/>
                    </a:cubicBezTo>
                    <a:cubicBezTo>
                      <a:pt x="43" y="34"/>
                      <a:pt x="33" y="43"/>
                      <a:pt x="2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7" name="Freeform 834">
                <a:extLst>
                  <a:ext uri="{FF2B5EF4-FFF2-40B4-BE49-F238E27FC236}">
                    <a16:creationId xmlns:a16="http://schemas.microsoft.com/office/drawing/2014/main" id="{0553A7B7-48E7-4941-A59E-1178D36B0D2B}"/>
                  </a:ext>
                </a:extLst>
              </p:cNvPr>
              <p:cNvSpPr>
                <a:spLocks/>
              </p:cNvSpPr>
              <p:nvPr/>
            </p:nvSpPr>
            <p:spPr bwMode="auto">
              <a:xfrm>
                <a:off x="1644" y="2729"/>
                <a:ext cx="75" cy="77"/>
              </a:xfrm>
              <a:custGeom>
                <a:avLst/>
                <a:gdLst>
                  <a:gd name="T0" fmla="*/ 22 w 43"/>
                  <a:gd name="T1" fmla="*/ 43 h 44"/>
                  <a:gd name="T2" fmla="*/ 0 w 43"/>
                  <a:gd name="T3" fmla="*/ 22 h 44"/>
                  <a:gd name="T4" fmla="*/ 21 w 43"/>
                  <a:gd name="T5" fmla="*/ 0 h 44"/>
                  <a:gd name="T6" fmla="*/ 43 w 43"/>
                  <a:gd name="T7" fmla="*/ 22 h 44"/>
                  <a:gd name="T8" fmla="*/ 22 w 43"/>
                  <a:gd name="T9" fmla="*/ 43 h 44"/>
                </a:gdLst>
                <a:ahLst/>
                <a:cxnLst>
                  <a:cxn ang="0">
                    <a:pos x="T0" y="T1"/>
                  </a:cxn>
                  <a:cxn ang="0">
                    <a:pos x="T2" y="T3"/>
                  </a:cxn>
                  <a:cxn ang="0">
                    <a:pos x="T4" y="T5"/>
                  </a:cxn>
                  <a:cxn ang="0">
                    <a:pos x="T6" y="T7"/>
                  </a:cxn>
                  <a:cxn ang="0">
                    <a:pos x="T8" y="T9"/>
                  </a:cxn>
                </a:cxnLst>
                <a:rect l="0" t="0" r="r" b="b"/>
                <a:pathLst>
                  <a:path w="43" h="44">
                    <a:moveTo>
                      <a:pt x="22" y="43"/>
                    </a:moveTo>
                    <a:cubicBezTo>
                      <a:pt x="10" y="44"/>
                      <a:pt x="0" y="34"/>
                      <a:pt x="0" y="22"/>
                    </a:cubicBezTo>
                    <a:cubicBezTo>
                      <a:pt x="0" y="10"/>
                      <a:pt x="10" y="1"/>
                      <a:pt x="21" y="0"/>
                    </a:cubicBezTo>
                    <a:cubicBezTo>
                      <a:pt x="33" y="0"/>
                      <a:pt x="43" y="10"/>
                      <a:pt x="43" y="22"/>
                    </a:cubicBezTo>
                    <a:cubicBezTo>
                      <a:pt x="43" y="33"/>
                      <a:pt x="33" y="43"/>
                      <a:pt x="2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8" name="Freeform 835">
                <a:extLst>
                  <a:ext uri="{FF2B5EF4-FFF2-40B4-BE49-F238E27FC236}">
                    <a16:creationId xmlns:a16="http://schemas.microsoft.com/office/drawing/2014/main" id="{66D1AE02-D84D-49B1-9E12-C46489F1AB40}"/>
                  </a:ext>
                </a:extLst>
              </p:cNvPr>
              <p:cNvSpPr>
                <a:spLocks/>
              </p:cNvSpPr>
              <p:nvPr/>
            </p:nvSpPr>
            <p:spPr bwMode="auto">
              <a:xfrm>
                <a:off x="2181" y="581"/>
                <a:ext cx="77" cy="75"/>
              </a:xfrm>
              <a:custGeom>
                <a:avLst/>
                <a:gdLst>
                  <a:gd name="T0" fmla="*/ 22 w 44"/>
                  <a:gd name="T1" fmla="*/ 43 h 43"/>
                  <a:gd name="T2" fmla="*/ 1 w 44"/>
                  <a:gd name="T3" fmla="*/ 21 h 43"/>
                  <a:gd name="T4" fmla="*/ 23 w 44"/>
                  <a:gd name="T5" fmla="*/ 0 h 43"/>
                  <a:gd name="T6" fmla="*/ 44 w 44"/>
                  <a:gd name="T7" fmla="*/ 21 h 43"/>
                  <a:gd name="T8" fmla="*/ 22 w 44"/>
                  <a:gd name="T9" fmla="*/ 43 h 43"/>
                </a:gdLst>
                <a:ahLst/>
                <a:cxnLst>
                  <a:cxn ang="0">
                    <a:pos x="T0" y="T1"/>
                  </a:cxn>
                  <a:cxn ang="0">
                    <a:pos x="T2" y="T3"/>
                  </a:cxn>
                  <a:cxn ang="0">
                    <a:pos x="T4" y="T5"/>
                  </a:cxn>
                  <a:cxn ang="0">
                    <a:pos x="T6" y="T7"/>
                  </a:cxn>
                  <a:cxn ang="0">
                    <a:pos x="T8" y="T9"/>
                  </a:cxn>
                </a:cxnLst>
                <a:rect l="0" t="0" r="r" b="b"/>
                <a:pathLst>
                  <a:path w="44" h="43">
                    <a:moveTo>
                      <a:pt x="22" y="43"/>
                    </a:moveTo>
                    <a:cubicBezTo>
                      <a:pt x="10" y="43"/>
                      <a:pt x="0" y="33"/>
                      <a:pt x="1" y="21"/>
                    </a:cubicBezTo>
                    <a:cubicBezTo>
                      <a:pt x="1" y="9"/>
                      <a:pt x="11" y="0"/>
                      <a:pt x="23" y="0"/>
                    </a:cubicBezTo>
                    <a:cubicBezTo>
                      <a:pt x="34" y="0"/>
                      <a:pt x="44" y="10"/>
                      <a:pt x="44" y="21"/>
                    </a:cubicBezTo>
                    <a:cubicBezTo>
                      <a:pt x="44" y="33"/>
                      <a:pt x="34" y="43"/>
                      <a:pt x="2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9" name="Freeform 836">
                <a:extLst>
                  <a:ext uri="{FF2B5EF4-FFF2-40B4-BE49-F238E27FC236}">
                    <a16:creationId xmlns:a16="http://schemas.microsoft.com/office/drawing/2014/main" id="{C2040805-7B5E-4D0E-B7DB-B90C4A3809E0}"/>
                  </a:ext>
                </a:extLst>
              </p:cNvPr>
              <p:cNvSpPr>
                <a:spLocks/>
              </p:cNvSpPr>
              <p:nvPr/>
            </p:nvSpPr>
            <p:spPr bwMode="auto">
              <a:xfrm>
                <a:off x="1378" y="2463"/>
                <a:ext cx="72" cy="72"/>
              </a:xfrm>
              <a:custGeom>
                <a:avLst/>
                <a:gdLst>
                  <a:gd name="T0" fmla="*/ 20 w 41"/>
                  <a:gd name="T1" fmla="*/ 41 h 41"/>
                  <a:gd name="T2" fmla="*/ 0 w 41"/>
                  <a:gd name="T3" fmla="*/ 21 h 41"/>
                  <a:gd name="T4" fmla="*/ 21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1" y="0"/>
                    </a:cubicBezTo>
                    <a:cubicBezTo>
                      <a:pt x="32" y="0"/>
                      <a:pt x="41" y="9"/>
                      <a:pt x="41" y="21"/>
                    </a:cubicBezTo>
                    <a:cubicBezTo>
                      <a:pt x="41" y="33"/>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0" name="Freeform 837">
                <a:extLst>
                  <a:ext uri="{FF2B5EF4-FFF2-40B4-BE49-F238E27FC236}">
                    <a16:creationId xmlns:a16="http://schemas.microsoft.com/office/drawing/2014/main" id="{5B9AE8A3-4315-4B0F-8203-C4C3F06B1347}"/>
                  </a:ext>
                </a:extLst>
              </p:cNvPr>
              <p:cNvSpPr>
                <a:spLocks/>
              </p:cNvSpPr>
              <p:nvPr/>
            </p:nvSpPr>
            <p:spPr bwMode="auto">
              <a:xfrm>
                <a:off x="2048" y="2999"/>
                <a:ext cx="73" cy="74"/>
              </a:xfrm>
              <a:custGeom>
                <a:avLst/>
                <a:gdLst>
                  <a:gd name="T0" fmla="*/ 41 w 42"/>
                  <a:gd name="T1" fmla="*/ 21 h 42"/>
                  <a:gd name="T2" fmla="*/ 21 w 42"/>
                  <a:gd name="T3" fmla="*/ 42 h 42"/>
                  <a:gd name="T4" fmla="*/ 0 w 42"/>
                  <a:gd name="T5" fmla="*/ 20 h 42"/>
                  <a:gd name="T6" fmla="*/ 21 w 42"/>
                  <a:gd name="T7" fmla="*/ 0 h 42"/>
                  <a:gd name="T8" fmla="*/ 41 w 42"/>
                  <a:gd name="T9" fmla="*/ 21 h 42"/>
                </a:gdLst>
                <a:ahLst/>
                <a:cxnLst>
                  <a:cxn ang="0">
                    <a:pos x="T0" y="T1"/>
                  </a:cxn>
                  <a:cxn ang="0">
                    <a:pos x="T2" y="T3"/>
                  </a:cxn>
                  <a:cxn ang="0">
                    <a:pos x="T4" y="T5"/>
                  </a:cxn>
                  <a:cxn ang="0">
                    <a:pos x="T6" y="T7"/>
                  </a:cxn>
                  <a:cxn ang="0">
                    <a:pos x="T8" y="T9"/>
                  </a:cxn>
                </a:cxnLst>
                <a:rect l="0" t="0" r="r" b="b"/>
                <a:pathLst>
                  <a:path w="42" h="42">
                    <a:moveTo>
                      <a:pt x="41" y="21"/>
                    </a:moveTo>
                    <a:cubicBezTo>
                      <a:pt x="41" y="33"/>
                      <a:pt x="32" y="42"/>
                      <a:pt x="21" y="42"/>
                    </a:cubicBezTo>
                    <a:cubicBezTo>
                      <a:pt x="9" y="42"/>
                      <a:pt x="0" y="32"/>
                      <a:pt x="0" y="20"/>
                    </a:cubicBezTo>
                    <a:cubicBezTo>
                      <a:pt x="1" y="9"/>
                      <a:pt x="10" y="0"/>
                      <a:pt x="21" y="0"/>
                    </a:cubicBezTo>
                    <a:cubicBezTo>
                      <a:pt x="33" y="1"/>
                      <a:pt x="42" y="10"/>
                      <a:pt x="4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1" name="Freeform 838">
                <a:extLst>
                  <a:ext uri="{FF2B5EF4-FFF2-40B4-BE49-F238E27FC236}">
                    <a16:creationId xmlns:a16="http://schemas.microsoft.com/office/drawing/2014/main" id="{FC0C9F64-B6AB-443D-8E6E-A07D23C53D53}"/>
                  </a:ext>
                </a:extLst>
              </p:cNvPr>
              <p:cNvSpPr>
                <a:spLocks/>
              </p:cNvSpPr>
              <p:nvPr/>
            </p:nvSpPr>
            <p:spPr bwMode="auto">
              <a:xfrm>
                <a:off x="1378" y="1119"/>
                <a:ext cx="72" cy="71"/>
              </a:xfrm>
              <a:custGeom>
                <a:avLst/>
                <a:gdLst>
                  <a:gd name="T0" fmla="*/ 20 w 41"/>
                  <a:gd name="T1" fmla="*/ 41 h 41"/>
                  <a:gd name="T2" fmla="*/ 0 w 41"/>
                  <a:gd name="T3" fmla="*/ 21 h 41"/>
                  <a:gd name="T4" fmla="*/ 21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1" y="0"/>
                    </a:cubicBezTo>
                    <a:cubicBezTo>
                      <a:pt x="32" y="0"/>
                      <a:pt x="41" y="9"/>
                      <a:pt x="41" y="21"/>
                    </a:cubicBezTo>
                    <a:cubicBezTo>
                      <a:pt x="41" y="32"/>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2" name="Freeform 839">
                <a:extLst>
                  <a:ext uri="{FF2B5EF4-FFF2-40B4-BE49-F238E27FC236}">
                    <a16:creationId xmlns:a16="http://schemas.microsoft.com/office/drawing/2014/main" id="{9BEB3998-2C99-4804-A3CB-BF01047AD6A6}"/>
                  </a:ext>
                </a:extLst>
              </p:cNvPr>
              <p:cNvSpPr>
                <a:spLocks/>
              </p:cNvSpPr>
              <p:nvPr/>
            </p:nvSpPr>
            <p:spPr bwMode="auto">
              <a:xfrm>
                <a:off x="2850" y="2999"/>
                <a:ext cx="74" cy="74"/>
              </a:xfrm>
              <a:custGeom>
                <a:avLst/>
                <a:gdLst>
                  <a:gd name="T0" fmla="*/ 22 w 42"/>
                  <a:gd name="T1" fmla="*/ 0 h 42"/>
                  <a:gd name="T2" fmla="*/ 42 w 42"/>
                  <a:gd name="T3" fmla="*/ 21 h 42"/>
                  <a:gd name="T4" fmla="*/ 21 w 42"/>
                  <a:gd name="T5" fmla="*/ 42 h 42"/>
                  <a:gd name="T6" fmla="*/ 1 w 42"/>
                  <a:gd name="T7" fmla="*/ 21 h 42"/>
                  <a:gd name="T8" fmla="*/ 22 w 42"/>
                  <a:gd name="T9" fmla="*/ 0 h 42"/>
                </a:gdLst>
                <a:ahLst/>
                <a:cxnLst>
                  <a:cxn ang="0">
                    <a:pos x="T0" y="T1"/>
                  </a:cxn>
                  <a:cxn ang="0">
                    <a:pos x="T2" y="T3"/>
                  </a:cxn>
                  <a:cxn ang="0">
                    <a:pos x="T4" y="T5"/>
                  </a:cxn>
                  <a:cxn ang="0">
                    <a:pos x="T6" y="T7"/>
                  </a:cxn>
                  <a:cxn ang="0">
                    <a:pos x="T8" y="T9"/>
                  </a:cxn>
                </a:cxnLst>
                <a:rect l="0" t="0" r="r" b="b"/>
                <a:pathLst>
                  <a:path w="42" h="42">
                    <a:moveTo>
                      <a:pt x="22" y="0"/>
                    </a:moveTo>
                    <a:cubicBezTo>
                      <a:pt x="33" y="1"/>
                      <a:pt x="42" y="10"/>
                      <a:pt x="42" y="21"/>
                    </a:cubicBezTo>
                    <a:cubicBezTo>
                      <a:pt x="42" y="33"/>
                      <a:pt x="33" y="42"/>
                      <a:pt x="21" y="42"/>
                    </a:cubicBezTo>
                    <a:cubicBezTo>
                      <a:pt x="9" y="41"/>
                      <a:pt x="0" y="32"/>
                      <a:pt x="1" y="21"/>
                    </a:cubicBezTo>
                    <a:cubicBezTo>
                      <a:pt x="1" y="9"/>
                      <a:pt x="10"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3" name="Freeform 840">
                <a:extLst>
                  <a:ext uri="{FF2B5EF4-FFF2-40B4-BE49-F238E27FC236}">
                    <a16:creationId xmlns:a16="http://schemas.microsoft.com/office/drawing/2014/main" id="{72DB9D82-54F3-4B14-8537-5E3E7F2C27CA}"/>
                  </a:ext>
                </a:extLst>
              </p:cNvPr>
              <p:cNvSpPr>
                <a:spLocks/>
              </p:cNvSpPr>
              <p:nvPr/>
            </p:nvSpPr>
            <p:spPr bwMode="auto">
              <a:xfrm>
                <a:off x="1780" y="716"/>
                <a:ext cx="72" cy="71"/>
              </a:xfrm>
              <a:custGeom>
                <a:avLst/>
                <a:gdLst>
                  <a:gd name="T0" fmla="*/ 41 w 41"/>
                  <a:gd name="T1" fmla="*/ 20 h 41"/>
                  <a:gd name="T2" fmla="*/ 21 w 41"/>
                  <a:gd name="T3" fmla="*/ 41 h 41"/>
                  <a:gd name="T4" fmla="*/ 0 w 41"/>
                  <a:gd name="T5" fmla="*/ 20 h 41"/>
                  <a:gd name="T6" fmla="*/ 21 w 41"/>
                  <a:gd name="T7" fmla="*/ 0 h 41"/>
                  <a:gd name="T8" fmla="*/ 41 w 41"/>
                  <a:gd name="T9" fmla="*/ 20 h 41"/>
                </a:gdLst>
                <a:ahLst/>
                <a:cxnLst>
                  <a:cxn ang="0">
                    <a:pos x="T0" y="T1"/>
                  </a:cxn>
                  <a:cxn ang="0">
                    <a:pos x="T2" y="T3"/>
                  </a:cxn>
                  <a:cxn ang="0">
                    <a:pos x="T4" y="T5"/>
                  </a:cxn>
                  <a:cxn ang="0">
                    <a:pos x="T6" y="T7"/>
                  </a:cxn>
                  <a:cxn ang="0">
                    <a:pos x="T8" y="T9"/>
                  </a:cxn>
                </a:cxnLst>
                <a:rect l="0" t="0" r="r" b="b"/>
                <a:pathLst>
                  <a:path w="41" h="41">
                    <a:moveTo>
                      <a:pt x="41" y="20"/>
                    </a:moveTo>
                    <a:cubicBezTo>
                      <a:pt x="41" y="32"/>
                      <a:pt x="32" y="41"/>
                      <a:pt x="21" y="41"/>
                    </a:cubicBezTo>
                    <a:cubicBezTo>
                      <a:pt x="9" y="41"/>
                      <a:pt x="0" y="32"/>
                      <a:pt x="0" y="20"/>
                    </a:cubicBezTo>
                    <a:cubicBezTo>
                      <a:pt x="0" y="8"/>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4" name="Freeform 841">
                <a:extLst>
                  <a:ext uri="{FF2B5EF4-FFF2-40B4-BE49-F238E27FC236}">
                    <a16:creationId xmlns:a16="http://schemas.microsoft.com/office/drawing/2014/main" id="{E7A9B7FA-E9E3-4D88-A9A9-DD342914C171}"/>
                  </a:ext>
                </a:extLst>
              </p:cNvPr>
              <p:cNvSpPr>
                <a:spLocks/>
              </p:cNvSpPr>
              <p:nvPr/>
            </p:nvSpPr>
            <p:spPr bwMode="auto">
              <a:xfrm>
                <a:off x="3121" y="716"/>
                <a:ext cx="72" cy="71"/>
              </a:xfrm>
              <a:custGeom>
                <a:avLst/>
                <a:gdLst>
                  <a:gd name="T0" fmla="*/ 41 w 41"/>
                  <a:gd name="T1" fmla="*/ 20 h 41"/>
                  <a:gd name="T2" fmla="*/ 21 w 41"/>
                  <a:gd name="T3" fmla="*/ 41 h 41"/>
                  <a:gd name="T4" fmla="*/ 0 w 41"/>
                  <a:gd name="T5" fmla="*/ 20 h 41"/>
                  <a:gd name="T6" fmla="*/ 21 w 41"/>
                  <a:gd name="T7" fmla="*/ 0 h 41"/>
                  <a:gd name="T8" fmla="*/ 41 w 41"/>
                  <a:gd name="T9" fmla="*/ 20 h 41"/>
                </a:gdLst>
                <a:ahLst/>
                <a:cxnLst>
                  <a:cxn ang="0">
                    <a:pos x="T0" y="T1"/>
                  </a:cxn>
                  <a:cxn ang="0">
                    <a:pos x="T2" y="T3"/>
                  </a:cxn>
                  <a:cxn ang="0">
                    <a:pos x="T4" y="T5"/>
                  </a:cxn>
                  <a:cxn ang="0">
                    <a:pos x="T6" y="T7"/>
                  </a:cxn>
                  <a:cxn ang="0">
                    <a:pos x="T8" y="T9"/>
                  </a:cxn>
                </a:cxnLst>
                <a:rect l="0" t="0" r="r" b="b"/>
                <a:pathLst>
                  <a:path w="41" h="41">
                    <a:moveTo>
                      <a:pt x="41" y="20"/>
                    </a:moveTo>
                    <a:cubicBezTo>
                      <a:pt x="41" y="32"/>
                      <a:pt x="33" y="41"/>
                      <a:pt x="21" y="41"/>
                    </a:cubicBezTo>
                    <a:cubicBezTo>
                      <a:pt x="9" y="41"/>
                      <a:pt x="0" y="32"/>
                      <a:pt x="0" y="20"/>
                    </a:cubicBezTo>
                    <a:cubicBezTo>
                      <a:pt x="0" y="9"/>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5" name="Freeform 842">
                <a:extLst>
                  <a:ext uri="{FF2B5EF4-FFF2-40B4-BE49-F238E27FC236}">
                    <a16:creationId xmlns:a16="http://schemas.microsoft.com/office/drawing/2014/main" id="{FA26F8A4-C04C-4F44-8CC1-61D0C78CC5A7}"/>
                  </a:ext>
                </a:extLst>
              </p:cNvPr>
              <p:cNvSpPr>
                <a:spLocks/>
              </p:cNvSpPr>
              <p:nvPr/>
            </p:nvSpPr>
            <p:spPr bwMode="auto">
              <a:xfrm>
                <a:off x="1779" y="2864"/>
                <a:ext cx="75" cy="74"/>
              </a:xfrm>
              <a:custGeom>
                <a:avLst/>
                <a:gdLst>
                  <a:gd name="T0" fmla="*/ 21 w 43"/>
                  <a:gd name="T1" fmla="*/ 42 h 42"/>
                  <a:gd name="T2" fmla="*/ 1 w 43"/>
                  <a:gd name="T3" fmla="*/ 20 h 42"/>
                  <a:gd name="T4" fmla="*/ 23 w 43"/>
                  <a:gd name="T5" fmla="*/ 0 h 42"/>
                  <a:gd name="T6" fmla="*/ 42 w 43"/>
                  <a:gd name="T7" fmla="*/ 22 h 42"/>
                  <a:gd name="T8" fmla="*/ 21 w 43"/>
                  <a:gd name="T9" fmla="*/ 42 h 42"/>
                </a:gdLst>
                <a:ahLst/>
                <a:cxnLst>
                  <a:cxn ang="0">
                    <a:pos x="T0" y="T1"/>
                  </a:cxn>
                  <a:cxn ang="0">
                    <a:pos x="T2" y="T3"/>
                  </a:cxn>
                  <a:cxn ang="0">
                    <a:pos x="T4" y="T5"/>
                  </a:cxn>
                  <a:cxn ang="0">
                    <a:pos x="T6" y="T7"/>
                  </a:cxn>
                  <a:cxn ang="0">
                    <a:pos x="T8" y="T9"/>
                  </a:cxn>
                </a:cxnLst>
                <a:rect l="0" t="0" r="r" b="b"/>
                <a:pathLst>
                  <a:path w="43" h="42">
                    <a:moveTo>
                      <a:pt x="21" y="42"/>
                    </a:moveTo>
                    <a:cubicBezTo>
                      <a:pt x="9" y="41"/>
                      <a:pt x="0" y="31"/>
                      <a:pt x="1" y="20"/>
                    </a:cubicBezTo>
                    <a:cubicBezTo>
                      <a:pt x="2" y="8"/>
                      <a:pt x="11" y="0"/>
                      <a:pt x="23" y="0"/>
                    </a:cubicBezTo>
                    <a:cubicBezTo>
                      <a:pt x="34" y="1"/>
                      <a:pt x="43" y="10"/>
                      <a:pt x="42" y="22"/>
                    </a:cubicBezTo>
                    <a:cubicBezTo>
                      <a:pt x="42" y="34"/>
                      <a:pt x="32" y="42"/>
                      <a:pt x="21"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6" name="Freeform 843">
                <a:extLst>
                  <a:ext uri="{FF2B5EF4-FFF2-40B4-BE49-F238E27FC236}">
                    <a16:creationId xmlns:a16="http://schemas.microsoft.com/office/drawing/2014/main" id="{58C31A1E-AB99-4966-85D6-99A850971715}"/>
                  </a:ext>
                </a:extLst>
              </p:cNvPr>
              <p:cNvSpPr>
                <a:spLocks/>
              </p:cNvSpPr>
              <p:nvPr/>
            </p:nvSpPr>
            <p:spPr bwMode="auto">
              <a:xfrm>
                <a:off x="3521" y="1119"/>
                <a:ext cx="74" cy="71"/>
              </a:xfrm>
              <a:custGeom>
                <a:avLst/>
                <a:gdLst>
                  <a:gd name="T0" fmla="*/ 41 w 42"/>
                  <a:gd name="T1" fmla="*/ 21 h 41"/>
                  <a:gd name="T2" fmla="*/ 21 w 42"/>
                  <a:gd name="T3" fmla="*/ 41 h 41"/>
                  <a:gd name="T4" fmla="*/ 0 w 42"/>
                  <a:gd name="T5" fmla="*/ 20 h 41"/>
                  <a:gd name="T6" fmla="*/ 21 w 42"/>
                  <a:gd name="T7" fmla="*/ 0 h 41"/>
                  <a:gd name="T8" fmla="*/ 41 w 42"/>
                  <a:gd name="T9" fmla="*/ 21 h 41"/>
                </a:gdLst>
                <a:ahLst/>
                <a:cxnLst>
                  <a:cxn ang="0">
                    <a:pos x="T0" y="T1"/>
                  </a:cxn>
                  <a:cxn ang="0">
                    <a:pos x="T2" y="T3"/>
                  </a:cxn>
                  <a:cxn ang="0">
                    <a:pos x="T4" y="T5"/>
                  </a:cxn>
                  <a:cxn ang="0">
                    <a:pos x="T6" y="T7"/>
                  </a:cxn>
                  <a:cxn ang="0">
                    <a:pos x="T8" y="T9"/>
                  </a:cxn>
                </a:cxnLst>
                <a:rect l="0" t="0" r="r" b="b"/>
                <a:pathLst>
                  <a:path w="42" h="41">
                    <a:moveTo>
                      <a:pt x="41" y="21"/>
                    </a:moveTo>
                    <a:cubicBezTo>
                      <a:pt x="41" y="33"/>
                      <a:pt x="32" y="41"/>
                      <a:pt x="21" y="41"/>
                    </a:cubicBezTo>
                    <a:cubicBezTo>
                      <a:pt x="9" y="41"/>
                      <a:pt x="0" y="32"/>
                      <a:pt x="0" y="20"/>
                    </a:cubicBezTo>
                    <a:cubicBezTo>
                      <a:pt x="1" y="9"/>
                      <a:pt x="10" y="0"/>
                      <a:pt x="21" y="0"/>
                    </a:cubicBezTo>
                    <a:cubicBezTo>
                      <a:pt x="33" y="0"/>
                      <a:pt x="42" y="9"/>
                      <a:pt x="4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7" name="Freeform 844">
                <a:extLst>
                  <a:ext uri="{FF2B5EF4-FFF2-40B4-BE49-F238E27FC236}">
                    <a16:creationId xmlns:a16="http://schemas.microsoft.com/office/drawing/2014/main" id="{B62A8F11-6F6F-41BE-8E28-375519C3AEF1}"/>
                  </a:ext>
                </a:extLst>
              </p:cNvPr>
              <p:cNvSpPr>
                <a:spLocks/>
              </p:cNvSpPr>
              <p:nvPr/>
            </p:nvSpPr>
            <p:spPr bwMode="auto">
              <a:xfrm>
                <a:off x="3119" y="2866"/>
                <a:ext cx="72" cy="74"/>
              </a:xfrm>
              <a:custGeom>
                <a:avLst/>
                <a:gdLst>
                  <a:gd name="T0" fmla="*/ 21 w 41"/>
                  <a:gd name="T1" fmla="*/ 42 h 42"/>
                  <a:gd name="T2" fmla="*/ 0 w 41"/>
                  <a:gd name="T3" fmla="*/ 22 h 42"/>
                  <a:gd name="T4" fmla="*/ 21 w 41"/>
                  <a:gd name="T5" fmla="*/ 1 h 42"/>
                  <a:gd name="T6" fmla="*/ 41 w 41"/>
                  <a:gd name="T7" fmla="*/ 21 h 42"/>
                  <a:gd name="T8" fmla="*/ 21 w 41"/>
                  <a:gd name="T9" fmla="*/ 42 h 42"/>
                </a:gdLst>
                <a:ahLst/>
                <a:cxnLst>
                  <a:cxn ang="0">
                    <a:pos x="T0" y="T1"/>
                  </a:cxn>
                  <a:cxn ang="0">
                    <a:pos x="T2" y="T3"/>
                  </a:cxn>
                  <a:cxn ang="0">
                    <a:pos x="T4" y="T5"/>
                  </a:cxn>
                  <a:cxn ang="0">
                    <a:pos x="T6" y="T7"/>
                  </a:cxn>
                  <a:cxn ang="0">
                    <a:pos x="T8" y="T9"/>
                  </a:cxn>
                </a:cxnLst>
                <a:rect l="0" t="0" r="r" b="b"/>
                <a:pathLst>
                  <a:path w="41" h="42">
                    <a:moveTo>
                      <a:pt x="21" y="42"/>
                    </a:moveTo>
                    <a:cubicBezTo>
                      <a:pt x="9" y="42"/>
                      <a:pt x="0" y="33"/>
                      <a:pt x="0" y="22"/>
                    </a:cubicBezTo>
                    <a:cubicBezTo>
                      <a:pt x="0" y="10"/>
                      <a:pt x="9" y="0"/>
                      <a:pt x="21" y="1"/>
                    </a:cubicBezTo>
                    <a:cubicBezTo>
                      <a:pt x="32" y="1"/>
                      <a:pt x="41" y="10"/>
                      <a:pt x="41" y="21"/>
                    </a:cubicBezTo>
                    <a:cubicBezTo>
                      <a:pt x="41" y="33"/>
                      <a:pt x="32" y="42"/>
                      <a:pt x="21"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8" name="Freeform 845">
                <a:extLst>
                  <a:ext uri="{FF2B5EF4-FFF2-40B4-BE49-F238E27FC236}">
                    <a16:creationId xmlns:a16="http://schemas.microsoft.com/office/drawing/2014/main" id="{8FE2BF14-7AF4-4048-BD91-8DD9788AB459}"/>
                  </a:ext>
                </a:extLst>
              </p:cNvPr>
              <p:cNvSpPr>
                <a:spLocks/>
              </p:cNvSpPr>
              <p:nvPr/>
            </p:nvSpPr>
            <p:spPr bwMode="auto">
              <a:xfrm>
                <a:off x="3521" y="2463"/>
                <a:ext cx="74" cy="73"/>
              </a:xfrm>
              <a:custGeom>
                <a:avLst/>
                <a:gdLst>
                  <a:gd name="T0" fmla="*/ 41 w 42"/>
                  <a:gd name="T1" fmla="*/ 21 h 42"/>
                  <a:gd name="T2" fmla="*/ 21 w 42"/>
                  <a:gd name="T3" fmla="*/ 41 h 42"/>
                  <a:gd name="T4" fmla="*/ 0 w 42"/>
                  <a:gd name="T5" fmla="*/ 21 h 42"/>
                  <a:gd name="T6" fmla="*/ 21 w 42"/>
                  <a:gd name="T7" fmla="*/ 0 h 42"/>
                  <a:gd name="T8" fmla="*/ 41 w 42"/>
                  <a:gd name="T9" fmla="*/ 21 h 42"/>
                </a:gdLst>
                <a:ahLst/>
                <a:cxnLst>
                  <a:cxn ang="0">
                    <a:pos x="T0" y="T1"/>
                  </a:cxn>
                  <a:cxn ang="0">
                    <a:pos x="T2" y="T3"/>
                  </a:cxn>
                  <a:cxn ang="0">
                    <a:pos x="T4" y="T5"/>
                  </a:cxn>
                  <a:cxn ang="0">
                    <a:pos x="T6" y="T7"/>
                  </a:cxn>
                  <a:cxn ang="0">
                    <a:pos x="T8" y="T9"/>
                  </a:cxn>
                </a:cxnLst>
                <a:rect l="0" t="0" r="r" b="b"/>
                <a:pathLst>
                  <a:path w="42" h="42">
                    <a:moveTo>
                      <a:pt x="41" y="21"/>
                    </a:moveTo>
                    <a:cubicBezTo>
                      <a:pt x="42" y="32"/>
                      <a:pt x="33" y="41"/>
                      <a:pt x="21" y="41"/>
                    </a:cubicBezTo>
                    <a:cubicBezTo>
                      <a:pt x="9" y="42"/>
                      <a:pt x="0" y="32"/>
                      <a:pt x="0" y="21"/>
                    </a:cubicBezTo>
                    <a:cubicBezTo>
                      <a:pt x="0" y="9"/>
                      <a:pt x="9" y="0"/>
                      <a:pt x="21" y="0"/>
                    </a:cubicBezTo>
                    <a:cubicBezTo>
                      <a:pt x="32" y="0"/>
                      <a:pt x="41" y="9"/>
                      <a:pt x="4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9" name="Freeform 846">
                <a:extLst>
                  <a:ext uri="{FF2B5EF4-FFF2-40B4-BE49-F238E27FC236}">
                    <a16:creationId xmlns:a16="http://schemas.microsoft.com/office/drawing/2014/main" id="{9650876E-90EF-4BF1-84A2-5E9FCED58C99}"/>
                  </a:ext>
                </a:extLst>
              </p:cNvPr>
              <p:cNvSpPr>
                <a:spLocks/>
              </p:cNvSpPr>
              <p:nvPr/>
            </p:nvSpPr>
            <p:spPr bwMode="auto">
              <a:xfrm>
                <a:off x="1242" y="1387"/>
                <a:ext cx="73" cy="72"/>
              </a:xfrm>
              <a:custGeom>
                <a:avLst/>
                <a:gdLst>
                  <a:gd name="T0" fmla="*/ 41 w 42"/>
                  <a:gd name="T1" fmla="*/ 21 h 41"/>
                  <a:gd name="T2" fmla="*/ 21 w 42"/>
                  <a:gd name="T3" fmla="*/ 41 h 41"/>
                  <a:gd name="T4" fmla="*/ 1 w 42"/>
                  <a:gd name="T5" fmla="*/ 21 h 41"/>
                  <a:gd name="T6" fmla="*/ 21 w 42"/>
                  <a:gd name="T7" fmla="*/ 0 h 41"/>
                  <a:gd name="T8" fmla="*/ 41 w 42"/>
                  <a:gd name="T9" fmla="*/ 21 h 41"/>
                </a:gdLst>
                <a:ahLst/>
                <a:cxnLst>
                  <a:cxn ang="0">
                    <a:pos x="T0" y="T1"/>
                  </a:cxn>
                  <a:cxn ang="0">
                    <a:pos x="T2" y="T3"/>
                  </a:cxn>
                  <a:cxn ang="0">
                    <a:pos x="T4" y="T5"/>
                  </a:cxn>
                  <a:cxn ang="0">
                    <a:pos x="T6" y="T7"/>
                  </a:cxn>
                  <a:cxn ang="0">
                    <a:pos x="T8" y="T9"/>
                  </a:cxn>
                </a:cxnLst>
                <a:rect l="0" t="0" r="r" b="b"/>
                <a:pathLst>
                  <a:path w="42" h="41">
                    <a:moveTo>
                      <a:pt x="41" y="21"/>
                    </a:moveTo>
                    <a:cubicBezTo>
                      <a:pt x="42" y="32"/>
                      <a:pt x="33" y="41"/>
                      <a:pt x="21" y="41"/>
                    </a:cubicBezTo>
                    <a:cubicBezTo>
                      <a:pt x="10" y="41"/>
                      <a:pt x="0" y="32"/>
                      <a:pt x="1" y="21"/>
                    </a:cubicBezTo>
                    <a:cubicBezTo>
                      <a:pt x="1" y="9"/>
                      <a:pt x="9" y="1"/>
                      <a:pt x="21" y="0"/>
                    </a:cubicBezTo>
                    <a:cubicBezTo>
                      <a:pt x="32" y="0"/>
                      <a:pt x="41" y="9"/>
                      <a:pt x="4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0" name="Freeform 847">
                <a:extLst>
                  <a:ext uri="{FF2B5EF4-FFF2-40B4-BE49-F238E27FC236}">
                    <a16:creationId xmlns:a16="http://schemas.microsoft.com/office/drawing/2014/main" id="{B5059E53-87F9-4158-A2F9-114B2363191C}"/>
                  </a:ext>
                </a:extLst>
              </p:cNvPr>
              <p:cNvSpPr>
                <a:spLocks/>
              </p:cNvSpPr>
              <p:nvPr/>
            </p:nvSpPr>
            <p:spPr bwMode="auto">
              <a:xfrm>
                <a:off x="1242" y="2195"/>
                <a:ext cx="73" cy="72"/>
              </a:xfrm>
              <a:custGeom>
                <a:avLst/>
                <a:gdLst>
                  <a:gd name="T0" fmla="*/ 41 w 42"/>
                  <a:gd name="T1" fmla="*/ 20 h 41"/>
                  <a:gd name="T2" fmla="*/ 21 w 42"/>
                  <a:gd name="T3" fmla="*/ 41 h 41"/>
                  <a:gd name="T4" fmla="*/ 1 w 42"/>
                  <a:gd name="T5" fmla="*/ 21 h 41"/>
                  <a:gd name="T6" fmla="*/ 21 w 42"/>
                  <a:gd name="T7" fmla="*/ 0 h 41"/>
                  <a:gd name="T8" fmla="*/ 41 w 42"/>
                  <a:gd name="T9" fmla="*/ 20 h 41"/>
                </a:gdLst>
                <a:ahLst/>
                <a:cxnLst>
                  <a:cxn ang="0">
                    <a:pos x="T0" y="T1"/>
                  </a:cxn>
                  <a:cxn ang="0">
                    <a:pos x="T2" y="T3"/>
                  </a:cxn>
                  <a:cxn ang="0">
                    <a:pos x="T4" y="T5"/>
                  </a:cxn>
                  <a:cxn ang="0">
                    <a:pos x="T6" y="T7"/>
                  </a:cxn>
                  <a:cxn ang="0">
                    <a:pos x="T8" y="T9"/>
                  </a:cxn>
                </a:cxnLst>
                <a:rect l="0" t="0" r="r" b="b"/>
                <a:pathLst>
                  <a:path w="42" h="41">
                    <a:moveTo>
                      <a:pt x="41" y="20"/>
                    </a:moveTo>
                    <a:cubicBezTo>
                      <a:pt x="42" y="32"/>
                      <a:pt x="33" y="41"/>
                      <a:pt x="21" y="41"/>
                    </a:cubicBezTo>
                    <a:cubicBezTo>
                      <a:pt x="9" y="41"/>
                      <a:pt x="0" y="32"/>
                      <a:pt x="1" y="21"/>
                    </a:cubicBezTo>
                    <a:cubicBezTo>
                      <a:pt x="1" y="9"/>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1" name="Freeform 848">
                <a:extLst>
                  <a:ext uri="{FF2B5EF4-FFF2-40B4-BE49-F238E27FC236}">
                    <a16:creationId xmlns:a16="http://schemas.microsoft.com/office/drawing/2014/main" id="{A4060005-E361-4ACB-923D-D7DABD9D625B}"/>
                  </a:ext>
                </a:extLst>
              </p:cNvPr>
              <p:cNvSpPr>
                <a:spLocks/>
              </p:cNvSpPr>
              <p:nvPr/>
            </p:nvSpPr>
            <p:spPr bwMode="auto">
              <a:xfrm>
                <a:off x="3658" y="1387"/>
                <a:ext cx="71" cy="72"/>
              </a:xfrm>
              <a:custGeom>
                <a:avLst/>
                <a:gdLst>
                  <a:gd name="T0" fmla="*/ 20 w 41"/>
                  <a:gd name="T1" fmla="*/ 41 h 41"/>
                  <a:gd name="T2" fmla="*/ 0 w 41"/>
                  <a:gd name="T3" fmla="*/ 21 h 41"/>
                  <a:gd name="T4" fmla="*/ 20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0" y="0"/>
                    </a:cubicBezTo>
                    <a:cubicBezTo>
                      <a:pt x="32" y="0"/>
                      <a:pt x="40" y="9"/>
                      <a:pt x="41" y="21"/>
                    </a:cubicBezTo>
                    <a:cubicBezTo>
                      <a:pt x="41" y="32"/>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2" name="Freeform 849">
                <a:extLst>
                  <a:ext uri="{FF2B5EF4-FFF2-40B4-BE49-F238E27FC236}">
                    <a16:creationId xmlns:a16="http://schemas.microsoft.com/office/drawing/2014/main" id="{E498F21D-6797-49F9-BD3F-6970A4CFBF63}"/>
                  </a:ext>
                </a:extLst>
              </p:cNvPr>
              <p:cNvSpPr>
                <a:spLocks/>
              </p:cNvSpPr>
              <p:nvPr/>
            </p:nvSpPr>
            <p:spPr bwMode="auto">
              <a:xfrm>
                <a:off x="2048" y="582"/>
                <a:ext cx="72" cy="72"/>
              </a:xfrm>
              <a:custGeom>
                <a:avLst/>
                <a:gdLst>
                  <a:gd name="T0" fmla="*/ 41 w 41"/>
                  <a:gd name="T1" fmla="*/ 20 h 41"/>
                  <a:gd name="T2" fmla="*/ 21 w 41"/>
                  <a:gd name="T3" fmla="*/ 41 h 41"/>
                  <a:gd name="T4" fmla="*/ 0 w 41"/>
                  <a:gd name="T5" fmla="*/ 20 h 41"/>
                  <a:gd name="T6" fmla="*/ 20 w 41"/>
                  <a:gd name="T7" fmla="*/ 0 h 41"/>
                  <a:gd name="T8" fmla="*/ 41 w 41"/>
                  <a:gd name="T9" fmla="*/ 20 h 41"/>
                </a:gdLst>
                <a:ahLst/>
                <a:cxnLst>
                  <a:cxn ang="0">
                    <a:pos x="T0" y="T1"/>
                  </a:cxn>
                  <a:cxn ang="0">
                    <a:pos x="T2" y="T3"/>
                  </a:cxn>
                  <a:cxn ang="0">
                    <a:pos x="T4" y="T5"/>
                  </a:cxn>
                  <a:cxn ang="0">
                    <a:pos x="T6" y="T7"/>
                  </a:cxn>
                  <a:cxn ang="0">
                    <a:pos x="T8" y="T9"/>
                  </a:cxn>
                </a:cxnLst>
                <a:rect l="0" t="0" r="r" b="b"/>
                <a:pathLst>
                  <a:path w="41" h="41">
                    <a:moveTo>
                      <a:pt x="41" y="20"/>
                    </a:moveTo>
                    <a:cubicBezTo>
                      <a:pt x="41" y="32"/>
                      <a:pt x="32" y="41"/>
                      <a:pt x="21" y="41"/>
                    </a:cubicBezTo>
                    <a:cubicBezTo>
                      <a:pt x="9" y="41"/>
                      <a:pt x="0" y="32"/>
                      <a:pt x="0" y="20"/>
                    </a:cubicBezTo>
                    <a:cubicBezTo>
                      <a:pt x="0" y="9"/>
                      <a:pt x="9" y="0"/>
                      <a:pt x="20"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3" name="Freeform 850">
                <a:extLst>
                  <a:ext uri="{FF2B5EF4-FFF2-40B4-BE49-F238E27FC236}">
                    <a16:creationId xmlns:a16="http://schemas.microsoft.com/office/drawing/2014/main" id="{F13FFD6B-0DFB-42CD-8E08-42C06D0BAD00}"/>
                  </a:ext>
                </a:extLst>
              </p:cNvPr>
              <p:cNvSpPr>
                <a:spLocks/>
              </p:cNvSpPr>
              <p:nvPr/>
            </p:nvSpPr>
            <p:spPr bwMode="auto">
              <a:xfrm>
                <a:off x="2852" y="582"/>
                <a:ext cx="72" cy="72"/>
              </a:xfrm>
              <a:custGeom>
                <a:avLst/>
                <a:gdLst>
                  <a:gd name="T0" fmla="*/ 20 w 41"/>
                  <a:gd name="T1" fmla="*/ 41 h 41"/>
                  <a:gd name="T2" fmla="*/ 0 w 41"/>
                  <a:gd name="T3" fmla="*/ 20 h 41"/>
                  <a:gd name="T4" fmla="*/ 21 w 41"/>
                  <a:gd name="T5" fmla="*/ 0 h 41"/>
                  <a:gd name="T6" fmla="*/ 41 w 41"/>
                  <a:gd name="T7" fmla="*/ 20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0"/>
                    </a:cubicBezTo>
                    <a:cubicBezTo>
                      <a:pt x="0" y="9"/>
                      <a:pt x="9" y="0"/>
                      <a:pt x="21" y="0"/>
                    </a:cubicBezTo>
                    <a:cubicBezTo>
                      <a:pt x="32" y="0"/>
                      <a:pt x="41" y="9"/>
                      <a:pt x="41" y="20"/>
                    </a:cubicBezTo>
                    <a:cubicBezTo>
                      <a:pt x="41" y="32"/>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4" name="Freeform 851">
                <a:extLst>
                  <a:ext uri="{FF2B5EF4-FFF2-40B4-BE49-F238E27FC236}">
                    <a16:creationId xmlns:a16="http://schemas.microsoft.com/office/drawing/2014/main" id="{311D2A87-9049-4BB5-BB1D-3EA72360F1F8}"/>
                  </a:ext>
                </a:extLst>
              </p:cNvPr>
              <p:cNvSpPr>
                <a:spLocks/>
              </p:cNvSpPr>
              <p:nvPr/>
            </p:nvSpPr>
            <p:spPr bwMode="auto">
              <a:xfrm>
                <a:off x="3656" y="2195"/>
                <a:ext cx="73" cy="72"/>
              </a:xfrm>
              <a:custGeom>
                <a:avLst/>
                <a:gdLst>
                  <a:gd name="T0" fmla="*/ 21 w 42"/>
                  <a:gd name="T1" fmla="*/ 0 h 41"/>
                  <a:gd name="T2" fmla="*/ 42 w 42"/>
                  <a:gd name="T3" fmla="*/ 21 h 41"/>
                  <a:gd name="T4" fmla="*/ 21 w 42"/>
                  <a:gd name="T5" fmla="*/ 41 h 41"/>
                  <a:gd name="T6" fmla="*/ 1 w 42"/>
                  <a:gd name="T7" fmla="*/ 21 h 41"/>
                  <a:gd name="T8" fmla="*/ 21 w 42"/>
                  <a:gd name="T9" fmla="*/ 0 h 41"/>
                </a:gdLst>
                <a:ahLst/>
                <a:cxnLst>
                  <a:cxn ang="0">
                    <a:pos x="T0" y="T1"/>
                  </a:cxn>
                  <a:cxn ang="0">
                    <a:pos x="T2" y="T3"/>
                  </a:cxn>
                  <a:cxn ang="0">
                    <a:pos x="T4" y="T5"/>
                  </a:cxn>
                  <a:cxn ang="0">
                    <a:pos x="T6" y="T7"/>
                  </a:cxn>
                  <a:cxn ang="0">
                    <a:pos x="T8" y="T9"/>
                  </a:cxn>
                </a:cxnLst>
                <a:rect l="0" t="0" r="r" b="b"/>
                <a:pathLst>
                  <a:path w="42" h="41">
                    <a:moveTo>
                      <a:pt x="21" y="0"/>
                    </a:moveTo>
                    <a:cubicBezTo>
                      <a:pt x="32" y="0"/>
                      <a:pt x="42" y="9"/>
                      <a:pt x="42" y="21"/>
                    </a:cubicBezTo>
                    <a:cubicBezTo>
                      <a:pt x="42" y="32"/>
                      <a:pt x="33" y="41"/>
                      <a:pt x="21" y="41"/>
                    </a:cubicBezTo>
                    <a:cubicBezTo>
                      <a:pt x="10" y="41"/>
                      <a:pt x="1" y="32"/>
                      <a:pt x="1" y="21"/>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5" name="Freeform 852">
                <a:extLst>
                  <a:ext uri="{FF2B5EF4-FFF2-40B4-BE49-F238E27FC236}">
                    <a16:creationId xmlns:a16="http://schemas.microsoft.com/office/drawing/2014/main" id="{5A894680-A8AF-46BA-B4DC-D438EBA7E7EB}"/>
                  </a:ext>
                </a:extLst>
              </p:cNvPr>
              <p:cNvSpPr>
                <a:spLocks/>
              </p:cNvSpPr>
              <p:nvPr/>
            </p:nvSpPr>
            <p:spPr bwMode="auto">
              <a:xfrm>
                <a:off x="1915" y="584"/>
                <a:ext cx="68" cy="68"/>
              </a:xfrm>
              <a:custGeom>
                <a:avLst/>
                <a:gdLst>
                  <a:gd name="T0" fmla="*/ 39 w 39"/>
                  <a:gd name="T1" fmla="*/ 19 h 39"/>
                  <a:gd name="T2" fmla="*/ 19 w 39"/>
                  <a:gd name="T3" fmla="*/ 39 h 39"/>
                  <a:gd name="T4" fmla="*/ 0 w 39"/>
                  <a:gd name="T5" fmla="*/ 19 h 39"/>
                  <a:gd name="T6" fmla="*/ 20 w 39"/>
                  <a:gd name="T7" fmla="*/ 0 h 39"/>
                  <a:gd name="T8" fmla="*/ 39 w 39"/>
                  <a:gd name="T9" fmla="*/ 19 h 39"/>
                </a:gdLst>
                <a:ahLst/>
                <a:cxnLst>
                  <a:cxn ang="0">
                    <a:pos x="T0" y="T1"/>
                  </a:cxn>
                  <a:cxn ang="0">
                    <a:pos x="T2" y="T3"/>
                  </a:cxn>
                  <a:cxn ang="0">
                    <a:pos x="T4" y="T5"/>
                  </a:cxn>
                  <a:cxn ang="0">
                    <a:pos x="T6" y="T7"/>
                  </a:cxn>
                  <a:cxn ang="0">
                    <a:pos x="T8" y="T9"/>
                  </a:cxn>
                </a:cxnLst>
                <a:rect l="0" t="0" r="r" b="b"/>
                <a:pathLst>
                  <a:path w="39" h="39">
                    <a:moveTo>
                      <a:pt x="39" y="19"/>
                    </a:moveTo>
                    <a:cubicBezTo>
                      <a:pt x="39" y="30"/>
                      <a:pt x="30" y="39"/>
                      <a:pt x="19" y="39"/>
                    </a:cubicBezTo>
                    <a:cubicBezTo>
                      <a:pt x="9" y="39"/>
                      <a:pt x="0" y="30"/>
                      <a:pt x="0" y="19"/>
                    </a:cubicBezTo>
                    <a:cubicBezTo>
                      <a:pt x="0" y="8"/>
                      <a:pt x="9" y="0"/>
                      <a:pt x="20" y="0"/>
                    </a:cubicBezTo>
                    <a:cubicBezTo>
                      <a:pt x="31" y="0"/>
                      <a:pt x="39" y="9"/>
                      <a:pt x="39"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6" name="Freeform 853">
                <a:extLst>
                  <a:ext uri="{FF2B5EF4-FFF2-40B4-BE49-F238E27FC236}">
                    <a16:creationId xmlns:a16="http://schemas.microsoft.com/office/drawing/2014/main" id="{101BB562-0A5B-4717-877D-93276512EF17}"/>
                  </a:ext>
                </a:extLst>
              </p:cNvPr>
              <p:cNvSpPr>
                <a:spLocks/>
              </p:cNvSpPr>
              <p:nvPr/>
            </p:nvSpPr>
            <p:spPr bwMode="auto">
              <a:xfrm>
                <a:off x="2988" y="584"/>
                <a:ext cx="68" cy="68"/>
              </a:xfrm>
              <a:custGeom>
                <a:avLst/>
                <a:gdLst>
                  <a:gd name="T0" fmla="*/ 39 w 39"/>
                  <a:gd name="T1" fmla="*/ 20 h 39"/>
                  <a:gd name="T2" fmla="*/ 19 w 39"/>
                  <a:gd name="T3" fmla="*/ 39 h 39"/>
                  <a:gd name="T4" fmla="*/ 0 w 39"/>
                  <a:gd name="T5" fmla="*/ 19 h 39"/>
                  <a:gd name="T6" fmla="*/ 20 w 39"/>
                  <a:gd name="T7" fmla="*/ 0 h 39"/>
                  <a:gd name="T8" fmla="*/ 39 w 39"/>
                  <a:gd name="T9" fmla="*/ 20 h 39"/>
                </a:gdLst>
                <a:ahLst/>
                <a:cxnLst>
                  <a:cxn ang="0">
                    <a:pos x="T0" y="T1"/>
                  </a:cxn>
                  <a:cxn ang="0">
                    <a:pos x="T2" y="T3"/>
                  </a:cxn>
                  <a:cxn ang="0">
                    <a:pos x="T4" y="T5"/>
                  </a:cxn>
                  <a:cxn ang="0">
                    <a:pos x="T6" y="T7"/>
                  </a:cxn>
                  <a:cxn ang="0">
                    <a:pos x="T8" y="T9"/>
                  </a:cxn>
                </a:cxnLst>
                <a:rect l="0" t="0" r="r" b="b"/>
                <a:pathLst>
                  <a:path w="39" h="39">
                    <a:moveTo>
                      <a:pt x="39" y="20"/>
                    </a:moveTo>
                    <a:cubicBezTo>
                      <a:pt x="39" y="31"/>
                      <a:pt x="30" y="39"/>
                      <a:pt x="19" y="39"/>
                    </a:cubicBezTo>
                    <a:cubicBezTo>
                      <a:pt x="8" y="39"/>
                      <a:pt x="0" y="30"/>
                      <a:pt x="0" y="19"/>
                    </a:cubicBezTo>
                    <a:cubicBezTo>
                      <a:pt x="0" y="8"/>
                      <a:pt x="9" y="0"/>
                      <a:pt x="20" y="0"/>
                    </a:cubicBezTo>
                    <a:cubicBezTo>
                      <a:pt x="31" y="0"/>
                      <a:pt x="39" y="9"/>
                      <a:pt x="3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7" name="Freeform 854">
                <a:extLst>
                  <a:ext uri="{FF2B5EF4-FFF2-40B4-BE49-F238E27FC236}">
                    <a16:creationId xmlns:a16="http://schemas.microsoft.com/office/drawing/2014/main" id="{FA8CC0A1-8084-4324-8EA0-46854D584382}"/>
                  </a:ext>
                </a:extLst>
              </p:cNvPr>
              <p:cNvSpPr>
                <a:spLocks/>
              </p:cNvSpPr>
              <p:nvPr/>
            </p:nvSpPr>
            <p:spPr bwMode="auto">
              <a:xfrm>
                <a:off x="1244" y="2330"/>
                <a:ext cx="68" cy="68"/>
              </a:xfrm>
              <a:custGeom>
                <a:avLst/>
                <a:gdLst>
                  <a:gd name="T0" fmla="*/ 20 w 39"/>
                  <a:gd name="T1" fmla="*/ 39 h 39"/>
                  <a:gd name="T2" fmla="*/ 1 w 39"/>
                  <a:gd name="T3" fmla="*/ 20 h 39"/>
                  <a:gd name="T4" fmla="*/ 20 w 39"/>
                  <a:gd name="T5" fmla="*/ 0 h 39"/>
                  <a:gd name="T6" fmla="*/ 39 w 39"/>
                  <a:gd name="T7" fmla="*/ 20 h 39"/>
                  <a:gd name="T8" fmla="*/ 20 w 39"/>
                  <a:gd name="T9" fmla="*/ 39 h 39"/>
                </a:gdLst>
                <a:ahLst/>
                <a:cxnLst>
                  <a:cxn ang="0">
                    <a:pos x="T0" y="T1"/>
                  </a:cxn>
                  <a:cxn ang="0">
                    <a:pos x="T2" y="T3"/>
                  </a:cxn>
                  <a:cxn ang="0">
                    <a:pos x="T4" y="T5"/>
                  </a:cxn>
                  <a:cxn ang="0">
                    <a:pos x="T6" y="T7"/>
                  </a:cxn>
                  <a:cxn ang="0">
                    <a:pos x="T8" y="T9"/>
                  </a:cxn>
                </a:cxnLst>
                <a:rect l="0" t="0" r="r" b="b"/>
                <a:pathLst>
                  <a:path w="39" h="39">
                    <a:moveTo>
                      <a:pt x="20" y="39"/>
                    </a:moveTo>
                    <a:cubicBezTo>
                      <a:pt x="9" y="39"/>
                      <a:pt x="1" y="31"/>
                      <a:pt x="1" y="20"/>
                    </a:cubicBezTo>
                    <a:cubicBezTo>
                      <a:pt x="0" y="9"/>
                      <a:pt x="9" y="0"/>
                      <a:pt x="20" y="0"/>
                    </a:cubicBezTo>
                    <a:cubicBezTo>
                      <a:pt x="31" y="0"/>
                      <a:pt x="39" y="9"/>
                      <a:pt x="39" y="20"/>
                    </a:cubicBezTo>
                    <a:cubicBezTo>
                      <a:pt x="39" y="30"/>
                      <a:pt x="31" y="39"/>
                      <a:pt x="20"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8" name="Freeform 855">
                <a:extLst>
                  <a:ext uri="{FF2B5EF4-FFF2-40B4-BE49-F238E27FC236}">
                    <a16:creationId xmlns:a16="http://schemas.microsoft.com/office/drawing/2014/main" id="{31FD772C-2AEE-41E1-AA06-7835EFF12794}"/>
                  </a:ext>
                </a:extLst>
              </p:cNvPr>
              <p:cNvSpPr>
                <a:spLocks/>
              </p:cNvSpPr>
              <p:nvPr/>
            </p:nvSpPr>
            <p:spPr bwMode="auto">
              <a:xfrm>
                <a:off x="1247" y="1257"/>
                <a:ext cx="68" cy="67"/>
              </a:xfrm>
              <a:custGeom>
                <a:avLst/>
                <a:gdLst>
                  <a:gd name="T0" fmla="*/ 20 w 39"/>
                  <a:gd name="T1" fmla="*/ 38 h 38"/>
                  <a:gd name="T2" fmla="*/ 0 w 39"/>
                  <a:gd name="T3" fmla="*/ 19 h 38"/>
                  <a:gd name="T4" fmla="*/ 20 w 39"/>
                  <a:gd name="T5" fmla="*/ 0 h 38"/>
                  <a:gd name="T6" fmla="*/ 39 w 39"/>
                  <a:gd name="T7" fmla="*/ 19 h 38"/>
                  <a:gd name="T8" fmla="*/ 20 w 39"/>
                  <a:gd name="T9" fmla="*/ 38 h 38"/>
                </a:gdLst>
                <a:ahLst/>
                <a:cxnLst>
                  <a:cxn ang="0">
                    <a:pos x="T0" y="T1"/>
                  </a:cxn>
                  <a:cxn ang="0">
                    <a:pos x="T2" y="T3"/>
                  </a:cxn>
                  <a:cxn ang="0">
                    <a:pos x="T4" y="T5"/>
                  </a:cxn>
                  <a:cxn ang="0">
                    <a:pos x="T6" y="T7"/>
                  </a:cxn>
                  <a:cxn ang="0">
                    <a:pos x="T8" y="T9"/>
                  </a:cxn>
                </a:cxnLst>
                <a:rect l="0" t="0" r="r" b="b"/>
                <a:pathLst>
                  <a:path w="39" h="38">
                    <a:moveTo>
                      <a:pt x="20" y="38"/>
                    </a:moveTo>
                    <a:cubicBezTo>
                      <a:pt x="9" y="38"/>
                      <a:pt x="0" y="30"/>
                      <a:pt x="0" y="19"/>
                    </a:cubicBezTo>
                    <a:cubicBezTo>
                      <a:pt x="0" y="8"/>
                      <a:pt x="8" y="0"/>
                      <a:pt x="20" y="0"/>
                    </a:cubicBezTo>
                    <a:cubicBezTo>
                      <a:pt x="30" y="0"/>
                      <a:pt x="39" y="8"/>
                      <a:pt x="39" y="19"/>
                    </a:cubicBezTo>
                    <a:cubicBezTo>
                      <a:pt x="39" y="30"/>
                      <a:pt x="30" y="38"/>
                      <a:pt x="20"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9" name="Freeform 856">
                <a:extLst>
                  <a:ext uri="{FF2B5EF4-FFF2-40B4-BE49-F238E27FC236}">
                    <a16:creationId xmlns:a16="http://schemas.microsoft.com/office/drawing/2014/main" id="{5B24AC80-6935-44EA-9A3E-A1D73DFE9C58}"/>
                  </a:ext>
                </a:extLst>
              </p:cNvPr>
              <p:cNvSpPr>
                <a:spLocks/>
              </p:cNvSpPr>
              <p:nvPr/>
            </p:nvSpPr>
            <p:spPr bwMode="auto">
              <a:xfrm>
                <a:off x="3659" y="2330"/>
                <a:ext cx="67" cy="68"/>
              </a:xfrm>
              <a:custGeom>
                <a:avLst/>
                <a:gdLst>
                  <a:gd name="T0" fmla="*/ 38 w 38"/>
                  <a:gd name="T1" fmla="*/ 20 h 39"/>
                  <a:gd name="T2" fmla="*/ 19 w 38"/>
                  <a:gd name="T3" fmla="*/ 39 h 39"/>
                  <a:gd name="T4" fmla="*/ 0 w 38"/>
                  <a:gd name="T5" fmla="*/ 19 h 39"/>
                  <a:gd name="T6" fmla="*/ 19 w 38"/>
                  <a:gd name="T7" fmla="*/ 0 h 39"/>
                  <a:gd name="T8" fmla="*/ 38 w 38"/>
                  <a:gd name="T9" fmla="*/ 20 h 39"/>
                </a:gdLst>
                <a:ahLst/>
                <a:cxnLst>
                  <a:cxn ang="0">
                    <a:pos x="T0" y="T1"/>
                  </a:cxn>
                  <a:cxn ang="0">
                    <a:pos x="T2" y="T3"/>
                  </a:cxn>
                  <a:cxn ang="0">
                    <a:pos x="T4" y="T5"/>
                  </a:cxn>
                  <a:cxn ang="0">
                    <a:pos x="T6" y="T7"/>
                  </a:cxn>
                  <a:cxn ang="0">
                    <a:pos x="T8" y="T9"/>
                  </a:cxn>
                </a:cxnLst>
                <a:rect l="0" t="0" r="r" b="b"/>
                <a:pathLst>
                  <a:path w="38" h="39">
                    <a:moveTo>
                      <a:pt x="38" y="20"/>
                    </a:moveTo>
                    <a:cubicBezTo>
                      <a:pt x="38" y="30"/>
                      <a:pt x="30" y="39"/>
                      <a:pt x="19" y="39"/>
                    </a:cubicBezTo>
                    <a:cubicBezTo>
                      <a:pt x="8" y="39"/>
                      <a:pt x="0" y="30"/>
                      <a:pt x="0" y="19"/>
                    </a:cubicBezTo>
                    <a:cubicBezTo>
                      <a:pt x="0" y="8"/>
                      <a:pt x="8" y="0"/>
                      <a:pt x="19" y="0"/>
                    </a:cubicBezTo>
                    <a:cubicBezTo>
                      <a:pt x="30" y="0"/>
                      <a:pt x="38" y="9"/>
                      <a:pt x="38"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0" name="Oval 857">
                <a:extLst>
                  <a:ext uri="{FF2B5EF4-FFF2-40B4-BE49-F238E27FC236}">
                    <a16:creationId xmlns:a16="http://schemas.microsoft.com/office/drawing/2014/main" id="{A2DE188B-E917-4724-B56E-B5BDA88BA6BF}"/>
                  </a:ext>
                </a:extLst>
              </p:cNvPr>
              <p:cNvSpPr>
                <a:spLocks noChangeArrowheads="1"/>
              </p:cNvSpPr>
              <p:nvPr/>
            </p:nvSpPr>
            <p:spPr bwMode="auto">
              <a:xfrm>
                <a:off x="3659" y="1257"/>
                <a:ext cx="67" cy="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1" name="Freeform 858">
                <a:extLst>
                  <a:ext uri="{FF2B5EF4-FFF2-40B4-BE49-F238E27FC236}">
                    <a16:creationId xmlns:a16="http://schemas.microsoft.com/office/drawing/2014/main" id="{50559B3E-E879-4068-A730-93F7891D4CD4}"/>
                  </a:ext>
                </a:extLst>
              </p:cNvPr>
              <p:cNvSpPr>
                <a:spLocks/>
              </p:cNvSpPr>
              <p:nvPr/>
            </p:nvSpPr>
            <p:spPr bwMode="auto">
              <a:xfrm>
                <a:off x="1915" y="3003"/>
                <a:ext cx="68" cy="68"/>
              </a:xfrm>
              <a:custGeom>
                <a:avLst/>
                <a:gdLst>
                  <a:gd name="T0" fmla="*/ 39 w 39"/>
                  <a:gd name="T1" fmla="*/ 19 h 39"/>
                  <a:gd name="T2" fmla="*/ 20 w 39"/>
                  <a:gd name="T3" fmla="*/ 38 h 39"/>
                  <a:gd name="T4" fmla="*/ 0 w 39"/>
                  <a:gd name="T5" fmla="*/ 19 h 39"/>
                  <a:gd name="T6" fmla="*/ 20 w 39"/>
                  <a:gd name="T7" fmla="*/ 0 h 39"/>
                  <a:gd name="T8" fmla="*/ 39 w 39"/>
                  <a:gd name="T9" fmla="*/ 19 h 39"/>
                </a:gdLst>
                <a:ahLst/>
                <a:cxnLst>
                  <a:cxn ang="0">
                    <a:pos x="T0" y="T1"/>
                  </a:cxn>
                  <a:cxn ang="0">
                    <a:pos x="T2" y="T3"/>
                  </a:cxn>
                  <a:cxn ang="0">
                    <a:pos x="T4" y="T5"/>
                  </a:cxn>
                  <a:cxn ang="0">
                    <a:pos x="T6" y="T7"/>
                  </a:cxn>
                  <a:cxn ang="0">
                    <a:pos x="T8" y="T9"/>
                  </a:cxn>
                </a:cxnLst>
                <a:rect l="0" t="0" r="r" b="b"/>
                <a:pathLst>
                  <a:path w="39" h="39">
                    <a:moveTo>
                      <a:pt x="39" y="19"/>
                    </a:moveTo>
                    <a:cubicBezTo>
                      <a:pt x="39" y="30"/>
                      <a:pt x="31" y="38"/>
                      <a:pt x="20" y="38"/>
                    </a:cubicBezTo>
                    <a:cubicBezTo>
                      <a:pt x="9" y="39"/>
                      <a:pt x="0" y="30"/>
                      <a:pt x="0" y="19"/>
                    </a:cubicBezTo>
                    <a:cubicBezTo>
                      <a:pt x="0" y="8"/>
                      <a:pt x="9" y="0"/>
                      <a:pt x="20" y="0"/>
                    </a:cubicBezTo>
                    <a:cubicBezTo>
                      <a:pt x="30" y="0"/>
                      <a:pt x="39" y="8"/>
                      <a:pt x="39"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2" name="Freeform 859">
                <a:extLst>
                  <a:ext uri="{FF2B5EF4-FFF2-40B4-BE49-F238E27FC236}">
                    <a16:creationId xmlns:a16="http://schemas.microsoft.com/office/drawing/2014/main" id="{E4D04902-D2B4-452F-93CC-77C1B4E745FE}"/>
                  </a:ext>
                </a:extLst>
              </p:cNvPr>
              <p:cNvSpPr>
                <a:spLocks/>
              </p:cNvSpPr>
              <p:nvPr/>
            </p:nvSpPr>
            <p:spPr bwMode="auto">
              <a:xfrm>
                <a:off x="2988" y="3003"/>
                <a:ext cx="68" cy="68"/>
              </a:xfrm>
              <a:custGeom>
                <a:avLst/>
                <a:gdLst>
                  <a:gd name="T0" fmla="*/ 19 w 39"/>
                  <a:gd name="T1" fmla="*/ 38 h 39"/>
                  <a:gd name="T2" fmla="*/ 0 w 39"/>
                  <a:gd name="T3" fmla="*/ 19 h 39"/>
                  <a:gd name="T4" fmla="*/ 20 w 39"/>
                  <a:gd name="T5" fmla="*/ 0 h 39"/>
                  <a:gd name="T6" fmla="*/ 39 w 39"/>
                  <a:gd name="T7" fmla="*/ 19 h 39"/>
                  <a:gd name="T8" fmla="*/ 19 w 39"/>
                  <a:gd name="T9" fmla="*/ 38 h 39"/>
                </a:gdLst>
                <a:ahLst/>
                <a:cxnLst>
                  <a:cxn ang="0">
                    <a:pos x="T0" y="T1"/>
                  </a:cxn>
                  <a:cxn ang="0">
                    <a:pos x="T2" y="T3"/>
                  </a:cxn>
                  <a:cxn ang="0">
                    <a:pos x="T4" y="T5"/>
                  </a:cxn>
                  <a:cxn ang="0">
                    <a:pos x="T6" y="T7"/>
                  </a:cxn>
                  <a:cxn ang="0">
                    <a:pos x="T8" y="T9"/>
                  </a:cxn>
                </a:cxnLst>
                <a:rect l="0" t="0" r="r" b="b"/>
                <a:pathLst>
                  <a:path w="39" h="39">
                    <a:moveTo>
                      <a:pt x="19" y="38"/>
                    </a:moveTo>
                    <a:cubicBezTo>
                      <a:pt x="9" y="38"/>
                      <a:pt x="0" y="30"/>
                      <a:pt x="0" y="19"/>
                    </a:cubicBezTo>
                    <a:cubicBezTo>
                      <a:pt x="0" y="8"/>
                      <a:pt x="9" y="0"/>
                      <a:pt x="20" y="0"/>
                    </a:cubicBezTo>
                    <a:cubicBezTo>
                      <a:pt x="31" y="0"/>
                      <a:pt x="39" y="9"/>
                      <a:pt x="39" y="19"/>
                    </a:cubicBezTo>
                    <a:cubicBezTo>
                      <a:pt x="39" y="30"/>
                      <a:pt x="30" y="39"/>
                      <a:pt x="19"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3" name="Freeform 860">
                <a:extLst>
                  <a:ext uri="{FF2B5EF4-FFF2-40B4-BE49-F238E27FC236}">
                    <a16:creationId xmlns:a16="http://schemas.microsoft.com/office/drawing/2014/main" id="{D9FE7AAE-292E-4328-AA47-702C61526D15}"/>
                  </a:ext>
                </a:extLst>
              </p:cNvPr>
              <p:cNvSpPr>
                <a:spLocks/>
              </p:cNvSpPr>
              <p:nvPr/>
            </p:nvSpPr>
            <p:spPr bwMode="auto">
              <a:xfrm>
                <a:off x="3388" y="2734"/>
                <a:ext cx="69" cy="67"/>
              </a:xfrm>
              <a:custGeom>
                <a:avLst/>
                <a:gdLst>
                  <a:gd name="T0" fmla="*/ 19 w 39"/>
                  <a:gd name="T1" fmla="*/ 0 h 38"/>
                  <a:gd name="T2" fmla="*/ 39 w 39"/>
                  <a:gd name="T3" fmla="*/ 19 h 38"/>
                  <a:gd name="T4" fmla="*/ 20 w 39"/>
                  <a:gd name="T5" fmla="*/ 38 h 38"/>
                  <a:gd name="T6" fmla="*/ 0 w 39"/>
                  <a:gd name="T7" fmla="*/ 19 h 38"/>
                  <a:gd name="T8" fmla="*/ 19 w 39"/>
                  <a:gd name="T9" fmla="*/ 0 h 38"/>
                </a:gdLst>
                <a:ahLst/>
                <a:cxnLst>
                  <a:cxn ang="0">
                    <a:pos x="T0" y="T1"/>
                  </a:cxn>
                  <a:cxn ang="0">
                    <a:pos x="T2" y="T3"/>
                  </a:cxn>
                  <a:cxn ang="0">
                    <a:pos x="T4" y="T5"/>
                  </a:cxn>
                  <a:cxn ang="0">
                    <a:pos x="T6" y="T7"/>
                  </a:cxn>
                  <a:cxn ang="0">
                    <a:pos x="T8" y="T9"/>
                  </a:cxn>
                </a:cxnLst>
                <a:rect l="0" t="0" r="r" b="b"/>
                <a:pathLst>
                  <a:path w="39" h="38">
                    <a:moveTo>
                      <a:pt x="19" y="0"/>
                    </a:moveTo>
                    <a:cubicBezTo>
                      <a:pt x="30" y="0"/>
                      <a:pt x="39" y="8"/>
                      <a:pt x="39" y="19"/>
                    </a:cubicBezTo>
                    <a:cubicBezTo>
                      <a:pt x="39" y="30"/>
                      <a:pt x="31" y="38"/>
                      <a:pt x="20" y="38"/>
                    </a:cubicBezTo>
                    <a:cubicBezTo>
                      <a:pt x="9" y="38"/>
                      <a:pt x="1" y="30"/>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4" name="Oval 861">
                <a:extLst>
                  <a:ext uri="{FF2B5EF4-FFF2-40B4-BE49-F238E27FC236}">
                    <a16:creationId xmlns:a16="http://schemas.microsoft.com/office/drawing/2014/main" id="{D3710762-21DF-4156-82DF-C150FACCA46A}"/>
                  </a:ext>
                </a:extLst>
              </p:cNvPr>
              <p:cNvSpPr>
                <a:spLocks noChangeArrowheads="1"/>
              </p:cNvSpPr>
              <p:nvPr/>
            </p:nvSpPr>
            <p:spPr bwMode="auto">
              <a:xfrm>
                <a:off x="1513" y="2734"/>
                <a:ext cx="66" cy="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5" name="Freeform 862">
                <a:extLst>
                  <a:ext uri="{FF2B5EF4-FFF2-40B4-BE49-F238E27FC236}">
                    <a16:creationId xmlns:a16="http://schemas.microsoft.com/office/drawing/2014/main" id="{87A8EEFA-DE3B-49CA-9EAF-DB30C8B74049}"/>
                  </a:ext>
                </a:extLst>
              </p:cNvPr>
              <p:cNvSpPr>
                <a:spLocks/>
              </p:cNvSpPr>
              <p:nvPr/>
            </p:nvSpPr>
            <p:spPr bwMode="auto">
              <a:xfrm>
                <a:off x="3392" y="852"/>
                <a:ext cx="66" cy="69"/>
              </a:xfrm>
              <a:custGeom>
                <a:avLst/>
                <a:gdLst>
                  <a:gd name="T0" fmla="*/ 19 w 38"/>
                  <a:gd name="T1" fmla="*/ 0 h 39"/>
                  <a:gd name="T2" fmla="*/ 38 w 38"/>
                  <a:gd name="T3" fmla="*/ 20 h 39"/>
                  <a:gd name="T4" fmla="*/ 19 w 38"/>
                  <a:gd name="T5" fmla="*/ 39 h 39"/>
                  <a:gd name="T6" fmla="*/ 0 w 38"/>
                  <a:gd name="T7" fmla="*/ 20 h 39"/>
                  <a:gd name="T8" fmla="*/ 19 w 38"/>
                  <a:gd name="T9" fmla="*/ 0 h 39"/>
                </a:gdLst>
                <a:ahLst/>
                <a:cxnLst>
                  <a:cxn ang="0">
                    <a:pos x="T0" y="T1"/>
                  </a:cxn>
                  <a:cxn ang="0">
                    <a:pos x="T2" y="T3"/>
                  </a:cxn>
                  <a:cxn ang="0">
                    <a:pos x="T4" y="T5"/>
                  </a:cxn>
                  <a:cxn ang="0">
                    <a:pos x="T6" y="T7"/>
                  </a:cxn>
                  <a:cxn ang="0">
                    <a:pos x="T8" y="T9"/>
                  </a:cxn>
                </a:cxnLst>
                <a:rect l="0" t="0" r="r" b="b"/>
                <a:pathLst>
                  <a:path w="38" h="39">
                    <a:moveTo>
                      <a:pt x="19" y="0"/>
                    </a:moveTo>
                    <a:cubicBezTo>
                      <a:pt x="30" y="0"/>
                      <a:pt x="38" y="9"/>
                      <a:pt x="38" y="20"/>
                    </a:cubicBezTo>
                    <a:cubicBezTo>
                      <a:pt x="38" y="30"/>
                      <a:pt x="29" y="39"/>
                      <a:pt x="19" y="39"/>
                    </a:cubicBezTo>
                    <a:cubicBezTo>
                      <a:pt x="8" y="38"/>
                      <a:pt x="0" y="30"/>
                      <a:pt x="0" y="20"/>
                    </a:cubicBezTo>
                    <a:cubicBezTo>
                      <a:pt x="0" y="9"/>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6" name="Freeform 863">
                <a:extLst>
                  <a:ext uri="{FF2B5EF4-FFF2-40B4-BE49-F238E27FC236}">
                    <a16:creationId xmlns:a16="http://schemas.microsoft.com/office/drawing/2014/main" id="{5A785EEA-A10E-414D-AC4D-66B213C4B6B0}"/>
                  </a:ext>
                </a:extLst>
              </p:cNvPr>
              <p:cNvSpPr>
                <a:spLocks/>
              </p:cNvSpPr>
              <p:nvPr/>
            </p:nvSpPr>
            <p:spPr bwMode="auto">
              <a:xfrm>
                <a:off x="1515" y="852"/>
                <a:ext cx="68" cy="69"/>
              </a:xfrm>
              <a:custGeom>
                <a:avLst/>
                <a:gdLst>
                  <a:gd name="T0" fmla="*/ 39 w 39"/>
                  <a:gd name="T1" fmla="*/ 20 h 39"/>
                  <a:gd name="T2" fmla="*/ 19 w 39"/>
                  <a:gd name="T3" fmla="*/ 39 h 39"/>
                  <a:gd name="T4" fmla="*/ 0 w 39"/>
                  <a:gd name="T5" fmla="*/ 19 h 39"/>
                  <a:gd name="T6" fmla="*/ 20 w 39"/>
                  <a:gd name="T7" fmla="*/ 0 h 39"/>
                  <a:gd name="T8" fmla="*/ 39 w 39"/>
                  <a:gd name="T9" fmla="*/ 20 h 39"/>
                </a:gdLst>
                <a:ahLst/>
                <a:cxnLst>
                  <a:cxn ang="0">
                    <a:pos x="T0" y="T1"/>
                  </a:cxn>
                  <a:cxn ang="0">
                    <a:pos x="T2" y="T3"/>
                  </a:cxn>
                  <a:cxn ang="0">
                    <a:pos x="T4" y="T5"/>
                  </a:cxn>
                  <a:cxn ang="0">
                    <a:pos x="T6" y="T7"/>
                  </a:cxn>
                  <a:cxn ang="0">
                    <a:pos x="T8" y="T9"/>
                  </a:cxn>
                </a:cxnLst>
                <a:rect l="0" t="0" r="r" b="b"/>
                <a:pathLst>
                  <a:path w="39" h="39">
                    <a:moveTo>
                      <a:pt x="39" y="20"/>
                    </a:moveTo>
                    <a:cubicBezTo>
                      <a:pt x="39" y="31"/>
                      <a:pt x="30" y="39"/>
                      <a:pt x="19" y="39"/>
                    </a:cubicBezTo>
                    <a:cubicBezTo>
                      <a:pt x="8" y="38"/>
                      <a:pt x="0" y="30"/>
                      <a:pt x="0" y="19"/>
                    </a:cubicBezTo>
                    <a:cubicBezTo>
                      <a:pt x="1" y="8"/>
                      <a:pt x="9" y="0"/>
                      <a:pt x="20" y="0"/>
                    </a:cubicBezTo>
                    <a:cubicBezTo>
                      <a:pt x="30" y="0"/>
                      <a:pt x="39" y="9"/>
                      <a:pt x="3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7" name="Freeform 864">
                <a:extLst>
                  <a:ext uri="{FF2B5EF4-FFF2-40B4-BE49-F238E27FC236}">
                    <a16:creationId xmlns:a16="http://schemas.microsoft.com/office/drawing/2014/main" id="{EFEF5F56-D971-4956-9F06-023A90F7F927}"/>
                  </a:ext>
                </a:extLst>
              </p:cNvPr>
              <p:cNvSpPr>
                <a:spLocks/>
              </p:cNvSpPr>
              <p:nvPr/>
            </p:nvSpPr>
            <p:spPr bwMode="auto">
              <a:xfrm>
                <a:off x="3525" y="2600"/>
                <a:ext cx="66" cy="66"/>
              </a:xfrm>
              <a:custGeom>
                <a:avLst/>
                <a:gdLst>
                  <a:gd name="T0" fmla="*/ 19 w 38"/>
                  <a:gd name="T1" fmla="*/ 0 h 38"/>
                  <a:gd name="T2" fmla="*/ 38 w 38"/>
                  <a:gd name="T3" fmla="*/ 18 h 38"/>
                  <a:gd name="T4" fmla="*/ 19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8"/>
                      <a:pt x="38" y="18"/>
                    </a:cubicBezTo>
                    <a:cubicBezTo>
                      <a:pt x="38" y="29"/>
                      <a:pt x="29" y="38"/>
                      <a:pt x="19" y="38"/>
                    </a:cubicBezTo>
                    <a:cubicBezTo>
                      <a:pt x="8" y="38"/>
                      <a:pt x="0" y="29"/>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8" name="Freeform 865">
                <a:extLst>
                  <a:ext uri="{FF2B5EF4-FFF2-40B4-BE49-F238E27FC236}">
                    <a16:creationId xmlns:a16="http://schemas.microsoft.com/office/drawing/2014/main" id="{862E9785-98A3-4A49-9609-530D9226E7B4}"/>
                  </a:ext>
                </a:extLst>
              </p:cNvPr>
              <p:cNvSpPr>
                <a:spLocks/>
              </p:cNvSpPr>
              <p:nvPr/>
            </p:nvSpPr>
            <p:spPr bwMode="auto">
              <a:xfrm>
                <a:off x="1380" y="2598"/>
                <a:ext cx="67" cy="68"/>
              </a:xfrm>
              <a:custGeom>
                <a:avLst/>
                <a:gdLst>
                  <a:gd name="T0" fmla="*/ 19 w 38"/>
                  <a:gd name="T1" fmla="*/ 39 h 39"/>
                  <a:gd name="T2" fmla="*/ 0 w 38"/>
                  <a:gd name="T3" fmla="*/ 20 h 39"/>
                  <a:gd name="T4" fmla="*/ 20 w 38"/>
                  <a:gd name="T5" fmla="*/ 1 h 39"/>
                  <a:gd name="T6" fmla="*/ 38 w 38"/>
                  <a:gd name="T7" fmla="*/ 20 h 39"/>
                  <a:gd name="T8" fmla="*/ 19 w 38"/>
                  <a:gd name="T9" fmla="*/ 39 h 39"/>
                </a:gdLst>
                <a:ahLst/>
                <a:cxnLst>
                  <a:cxn ang="0">
                    <a:pos x="T0" y="T1"/>
                  </a:cxn>
                  <a:cxn ang="0">
                    <a:pos x="T2" y="T3"/>
                  </a:cxn>
                  <a:cxn ang="0">
                    <a:pos x="T4" y="T5"/>
                  </a:cxn>
                  <a:cxn ang="0">
                    <a:pos x="T6" y="T7"/>
                  </a:cxn>
                  <a:cxn ang="0">
                    <a:pos x="T8" y="T9"/>
                  </a:cxn>
                </a:cxnLst>
                <a:rect l="0" t="0" r="r" b="b"/>
                <a:pathLst>
                  <a:path w="38" h="39">
                    <a:moveTo>
                      <a:pt x="19" y="39"/>
                    </a:moveTo>
                    <a:cubicBezTo>
                      <a:pt x="9" y="39"/>
                      <a:pt x="0" y="30"/>
                      <a:pt x="0" y="20"/>
                    </a:cubicBezTo>
                    <a:cubicBezTo>
                      <a:pt x="0" y="9"/>
                      <a:pt x="9" y="0"/>
                      <a:pt x="20" y="1"/>
                    </a:cubicBezTo>
                    <a:cubicBezTo>
                      <a:pt x="30" y="1"/>
                      <a:pt x="38" y="10"/>
                      <a:pt x="38" y="20"/>
                    </a:cubicBezTo>
                    <a:cubicBezTo>
                      <a:pt x="38" y="30"/>
                      <a:pt x="30" y="39"/>
                      <a:pt x="19"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9" name="Freeform 866">
                <a:extLst>
                  <a:ext uri="{FF2B5EF4-FFF2-40B4-BE49-F238E27FC236}">
                    <a16:creationId xmlns:a16="http://schemas.microsoft.com/office/drawing/2014/main" id="{6BB9B4B2-F0FB-4577-A7F9-FF436DBC95BE}"/>
                  </a:ext>
                </a:extLst>
              </p:cNvPr>
              <p:cNvSpPr>
                <a:spLocks/>
              </p:cNvSpPr>
              <p:nvPr/>
            </p:nvSpPr>
            <p:spPr bwMode="auto">
              <a:xfrm>
                <a:off x="1113" y="1793"/>
                <a:ext cx="66" cy="69"/>
              </a:xfrm>
              <a:custGeom>
                <a:avLst/>
                <a:gdLst>
                  <a:gd name="T0" fmla="*/ 19 w 38"/>
                  <a:gd name="T1" fmla="*/ 0 h 39"/>
                  <a:gd name="T2" fmla="*/ 38 w 38"/>
                  <a:gd name="T3" fmla="*/ 19 h 39"/>
                  <a:gd name="T4" fmla="*/ 18 w 38"/>
                  <a:gd name="T5" fmla="*/ 38 h 39"/>
                  <a:gd name="T6" fmla="*/ 0 w 38"/>
                  <a:gd name="T7" fmla="*/ 19 h 39"/>
                  <a:gd name="T8" fmla="*/ 19 w 38"/>
                  <a:gd name="T9" fmla="*/ 0 h 39"/>
                </a:gdLst>
                <a:ahLst/>
                <a:cxnLst>
                  <a:cxn ang="0">
                    <a:pos x="T0" y="T1"/>
                  </a:cxn>
                  <a:cxn ang="0">
                    <a:pos x="T2" y="T3"/>
                  </a:cxn>
                  <a:cxn ang="0">
                    <a:pos x="T4" y="T5"/>
                  </a:cxn>
                  <a:cxn ang="0">
                    <a:pos x="T6" y="T7"/>
                  </a:cxn>
                  <a:cxn ang="0">
                    <a:pos x="T8" y="T9"/>
                  </a:cxn>
                </a:cxnLst>
                <a:rect l="0" t="0" r="r" b="b"/>
                <a:pathLst>
                  <a:path w="38" h="39">
                    <a:moveTo>
                      <a:pt x="19" y="0"/>
                    </a:moveTo>
                    <a:cubicBezTo>
                      <a:pt x="30" y="0"/>
                      <a:pt x="38" y="9"/>
                      <a:pt x="38" y="19"/>
                    </a:cubicBezTo>
                    <a:cubicBezTo>
                      <a:pt x="38" y="30"/>
                      <a:pt x="29" y="39"/>
                      <a:pt x="18" y="38"/>
                    </a:cubicBezTo>
                    <a:cubicBezTo>
                      <a:pt x="8" y="38"/>
                      <a:pt x="0" y="29"/>
                      <a:pt x="0" y="19"/>
                    </a:cubicBezTo>
                    <a:cubicBezTo>
                      <a:pt x="0" y="8"/>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0" name="Freeform 867">
                <a:extLst>
                  <a:ext uri="{FF2B5EF4-FFF2-40B4-BE49-F238E27FC236}">
                    <a16:creationId xmlns:a16="http://schemas.microsoft.com/office/drawing/2014/main" id="{5FA12FBC-CFB1-4FD6-B11C-BE8100020EE3}"/>
                  </a:ext>
                </a:extLst>
              </p:cNvPr>
              <p:cNvSpPr>
                <a:spLocks/>
              </p:cNvSpPr>
              <p:nvPr/>
            </p:nvSpPr>
            <p:spPr bwMode="auto">
              <a:xfrm>
                <a:off x="3792" y="1793"/>
                <a:ext cx="67" cy="67"/>
              </a:xfrm>
              <a:custGeom>
                <a:avLst/>
                <a:gdLst>
                  <a:gd name="T0" fmla="*/ 38 w 38"/>
                  <a:gd name="T1" fmla="*/ 19 h 38"/>
                  <a:gd name="T2" fmla="*/ 19 w 38"/>
                  <a:gd name="T3" fmla="*/ 38 h 38"/>
                  <a:gd name="T4" fmla="*/ 0 w 38"/>
                  <a:gd name="T5" fmla="*/ 19 h 38"/>
                  <a:gd name="T6" fmla="*/ 19 w 38"/>
                  <a:gd name="T7" fmla="*/ 0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30"/>
                      <a:pt x="29" y="38"/>
                      <a:pt x="19" y="38"/>
                    </a:cubicBezTo>
                    <a:cubicBezTo>
                      <a:pt x="8" y="38"/>
                      <a:pt x="0" y="29"/>
                      <a:pt x="0" y="19"/>
                    </a:cubicBezTo>
                    <a:cubicBezTo>
                      <a:pt x="0" y="8"/>
                      <a:pt x="9" y="0"/>
                      <a:pt x="19" y="0"/>
                    </a:cubicBezTo>
                    <a:cubicBezTo>
                      <a:pt x="30" y="0"/>
                      <a:pt x="38" y="9"/>
                      <a:pt x="3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1" name="Freeform 868">
                <a:extLst>
                  <a:ext uri="{FF2B5EF4-FFF2-40B4-BE49-F238E27FC236}">
                    <a16:creationId xmlns:a16="http://schemas.microsoft.com/office/drawing/2014/main" id="{EC7A5A42-7BB1-44E2-870F-B7D777717C50}"/>
                  </a:ext>
                </a:extLst>
              </p:cNvPr>
              <p:cNvSpPr>
                <a:spLocks/>
              </p:cNvSpPr>
              <p:nvPr/>
            </p:nvSpPr>
            <p:spPr bwMode="auto">
              <a:xfrm>
                <a:off x="3257" y="2869"/>
                <a:ext cx="67" cy="67"/>
              </a:xfrm>
              <a:custGeom>
                <a:avLst/>
                <a:gdLst>
                  <a:gd name="T0" fmla="*/ 19 w 38"/>
                  <a:gd name="T1" fmla="*/ 0 h 38"/>
                  <a:gd name="T2" fmla="*/ 38 w 38"/>
                  <a:gd name="T3" fmla="*/ 19 h 38"/>
                  <a:gd name="T4" fmla="*/ 18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9"/>
                      <a:pt x="38" y="19"/>
                    </a:cubicBezTo>
                    <a:cubicBezTo>
                      <a:pt x="38" y="30"/>
                      <a:pt x="29" y="38"/>
                      <a:pt x="18" y="38"/>
                    </a:cubicBezTo>
                    <a:cubicBezTo>
                      <a:pt x="8" y="38"/>
                      <a:pt x="0" y="29"/>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2" name="Freeform 869">
                <a:extLst>
                  <a:ext uri="{FF2B5EF4-FFF2-40B4-BE49-F238E27FC236}">
                    <a16:creationId xmlns:a16="http://schemas.microsoft.com/office/drawing/2014/main" id="{07670691-0FDF-4671-A168-7BBC28F8EC2E}"/>
                  </a:ext>
                </a:extLst>
              </p:cNvPr>
              <p:cNvSpPr>
                <a:spLocks/>
              </p:cNvSpPr>
              <p:nvPr/>
            </p:nvSpPr>
            <p:spPr bwMode="auto">
              <a:xfrm>
                <a:off x="1648" y="2868"/>
                <a:ext cx="66" cy="66"/>
              </a:xfrm>
              <a:custGeom>
                <a:avLst/>
                <a:gdLst>
                  <a:gd name="T0" fmla="*/ 38 w 38"/>
                  <a:gd name="T1" fmla="*/ 19 h 38"/>
                  <a:gd name="T2" fmla="*/ 19 w 38"/>
                  <a:gd name="T3" fmla="*/ 38 h 38"/>
                  <a:gd name="T4" fmla="*/ 0 w 38"/>
                  <a:gd name="T5" fmla="*/ 19 h 38"/>
                  <a:gd name="T6" fmla="*/ 20 w 38"/>
                  <a:gd name="T7" fmla="*/ 0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30"/>
                      <a:pt x="30" y="38"/>
                      <a:pt x="19" y="38"/>
                    </a:cubicBezTo>
                    <a:cubicBezTo>
                      <a:pt x="9" y="38"/>
                      <a:pt x="0" y="29"/>
                      <a:pt x="0" y="19"/>
                    </a:cubicBezTo>
                    <a:cubicBezTo>
                      <a:pt x="0" y="8"/>
                      <a:pt x="9" y="0"/>
                      <a:pt x="20" y="0"/>
                    </a:cubicBezTo>
                    <a:cubicBezTo>
                      <a:pt x="30" y="0"/>
                      <a:pt x="38" y="8"/>
                      <a:pt x="3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3" name="Freeform 870">
                <a:extLst>
                  <a:ext uri="{FF2B5EF4-FFF2-40B4-BE49-F238E27FC236}">
                    <a16:creationId xmlns:a16="http://schemas.microsoft.com/office/drawing/2014/main" id="{B68F506B-8799-498F-8AD0-7C905BB2D743}"/>
                  </a:ext>
                </a:extLst>
              </p:cNvPr>
              <p:cNvSpPr>
                <a:spLocks/>
              </p:cNvSpPr>
              <p:nvPr/>
            </p:nvSpPr>
            <p:spPr bwMode="auto">
              <a:xfrm>
                <a:off x="2452" y="3138"/>
                <a:ext cx="66" cy="68"/>
              </a:xfrm>
              <a:custGeom>
                <a:avLst/>
                <a:gdLst>
                  <a:gd name="T0" fmla="*/ 19 w 38"/>
                  <a:gd name="T1" fmla="*/ 0 h 39"/>
                  <a:gd name="T2" fmla="*/ 38 w 38"/>
                  <a:gd name="T3" fmla="*/ 19 h 39"/>
                  <a:gd name="T4" fmla="*/ 18 w 38"/>
                  <a:gd name="T5" fmla="*/ 38 h 39"/>
                  <a:gd name="T6" fmla="*/ 0 w 38"/>
                  <a:gd name="T7" fmla="*/ 19 h 39"/>
                  <a:gd name="T8" fmla="*/ 19 w 38"/>
                  <a:gd name="T9" fmla="*/ 0 h 39"/>
                </a:gdLst>
                <a:ahLst/>
                <a:cxnLst>
                  <a:cxn ang="0">
                    <a:pos x="T0" y="T1"/>
                  </a:cxn>
                  <a:cxn ang="0">
                    <a:pos x="T2" y="T3"/>
                  </a:cxn>
                  <a:cxn ang="0">
                    <a:pos x="T4" y="T5"/>
                  </a:cxn>
                  <a:cxn ang="0">
                    <a:pos x="T6" y="T7"/>
                  </a:cxn>
                  <a:cxn ang="0">
                    <a:pos x="T8" y="T9"/>
                  </a:cxn>
                </a:cxnLst>
                <a:rect l="0" t="0" r="r" b="b"/>
                <a:pathLst>
                  <a:path w="38" h="39">
                    <a:moveTo>
                      <a:pt x="19" y="0"/>
                    </a:moveTo>
                    <a:cubicBezTo>
                      <a:pt x="30" y="0"/>
                      <a:pt x="38" y="9"/>
                      <a:pt x="38" y="19"/>
                    </a:cubicBezTo>
                    <a:cubicBezTo>
                      <a:pt x="38" y="30"/>
                      <a:pt x="29" y="39"/>
                      <a:pt x="18" y="38"/>
                    </a:cubicBezTo>
                    <a:cubicBezTo>
                      <a:pt x="8" y="38"/>
                      <a:pt x="0" y="29"/>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4" name="Freeform 871">
                <a:extLst>
                  <a:ext uri="{FF2B5EF4-FFF2-40B4-BE49-F238E27FC236}">
                    <a16:creationId xmlns:a16="http://schemas.microsoft.com/office/drawing/2014/main" id="{ED2FA909-827A-41A5-90ED-6C5FDED1C6BF}"/>
                  </a:ext>
                </a:extLst>
              </p:cNvPr>
              <p:cNvSpPr>
                <a:spLocks/>
              </p:cNvSpPr>
              <p:nvPr/>
            </p:nvSpPr>
            <p:spPr bwMode="auto">
              <a:xfrm>
                <a:off x="3792" y="1660"/>
                <a:ext cx="67" cy="67"/>
              </a:xfrm>
              <a:custGeom>
                <a:avLst/>
                <a:gdLst>
                  <a:gd name="T0" fmla="*/ 19 w 38"/>
                  <a:gd name="T1" fmla="*/ 38 h 38"/>
                  <a:gd name="T2" fmla="*/ 0 w 38"/>
                  <a:gd name="T3" fmla="*/ 19 h 38"/>
                  <a:gd name="T4" fmla="*/ 19 w 38"/>
                  <a:gd name="T5" fmla="*/ 1 h 38"/>
                  <a:gd name="T6" fmla="*/ 38 w 38"/>
                  <a:gd name="T7" fmla="*/ 19 h 38"/>
                  <a:gd name="T8" fmla="*/ 19 w 38"/>
                  <a:gd name="T9" fmla="*/ 38 h 38"/>
                </a:gdLst>
                <a:ahLst/>
                <a:cxnLst>
                  <a:cxn ang="0">
                    <a:pos x="T0" y="T1"/>
                  </a:cxn>
                  <a:cxn ang="0">
                    <a:pos x="T2" y="T3"/>
                  </a:cxn>
                  <a:cxn ang="0">
                    <a:pos x="T4" y="T5"/>
                  </a:cxn>
                  <a:cxn ang="0">
                    <a:pos x="T6" y="T7"/>
                  </a:cxn>
                  <a:cxn ang="0">
                    <a:pos x="T8" y="T9"/>
                  </a:cxn>
                </a:cxnLst>
                <a:rect l="0" t="0" r="r" b="b"/>
                <a:pathLst>
                  <a:path w="38" h="38">
                    <a:moveTo>
                      <a:pt x="19" y="38"/>
                    </a:moveTo>
                    <a:cubicBezTo>
                      <a:pt x="9" y="38"/>
                      <a:pt x="0" y="30"/>
                      <a:pt x="0" y="19"/>
                    </a:cubicBezTo>
                    <a:cubicBezTo>
                      <a:pt x="0" y="9"/>
                      <a:pt x="9" y="0"/>
                      <a:pt x="19" y="1"/>
                    </a:cubicBezTo>
                    <a:cubicBezTo>
                      <a:pt x="29" y="1"/>
                      <a:pt x="38" y="9"/>
                      <a:pt x="38" y="19"/>
                    </a:cubicBezTo>
                    <a:cubicBezTo>
                      <a:pt x="38" y="29"/>
                      <a:pt x="29" y="38"/>
                      <a:pt x="19"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5" name="Oval 872">
                <a:extLst>
                  <a:ext uri="{FF2B5EF4-FFF2-40B4-BE49-F238E27FC236}">
                    <a16:creationId xmlns:a16="http://schemas.microsoft.com/office/drawing/2014/main" id="{ED650A93-CC7B-47EA-8AB2-6303C121C2DA}"/>
                  </a:ext>
                </a:extLst>
              </p:cNvPr>
              <p:cNvSpPr>
                <a:spLocks noChangeArrowheads="1"/>
              </p:cNvSpPr>
              <p:nvPr/>
            </p:nvSpPr>
            <p:spPr bwMode="auto">
              <a:xfrm>
                <a:off x="1113" y="1658"/>
                <a:ext cx="66" cy="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6" name="Freeform 873">
                <a:extLst>
                  <a:ext uri="{FF2B5EF4-FFF2-40B4-BE49-F238E27FC236}">
                    <a16:creationId xmlns:a16="http://schemas.microsoft.com/office/drawing/2014/main" id="{0AF2D6BE-5316-48B7-807B-1567811079A0}"/>
                  </a:ext>
                </a:extLst>
              </p:cNvPr>
              <p:cNvSpPr>
                <a:spLocks/>
              </p:cNvSpPr>
              <p:nvPr/>
            </p:nvSpPr>
            <p:spPr bwMode="auto">
              <a:xfrm>
                <a:off x="2586" y="3138"/>
                <a:ext cx="67" cy="66"/>
              </a:xfrm>
              <a:custGeom>
                <a:avLst/>
                <a:gdLst>
                  <a:gd name="T0" fmla="*/ 19 w 38"/>
                  <a:gd name="T1" fmla="*/ 38 h 38"/>
                  <a:gd name="T2" fmla="*/ 0 w 38"/>
                  <a:gd name="T3" fmla="*/ 19 h 38"/>
                  <a:gd name="T4" fmla="*/ 19 w 38"/>
                  <a:gd name="T5" fmla="*/ 0 h 38"/>
                  <a:gd name="T6" fmla="*/ 38 w 38"/>
                  <a:gd name="T7" fmla="*/ 20 h 38"/>
                  <a:gd name="T8" fmla="*/ 19 w 38"/>
                  <a:gd name="T9" fmla="*/ 38 h 38"/>
                </a:gdLst>
                <a:ahLst/>
                <a:cxnLst>
                  <a:cxn ang="0">
                    <a:pos x="T0" y="T1"/>
                  </a:cxn>
                  <a:cxn ang="0">
                    <a:pos x="T2" y="T3"/>
                  </a:cxn>
                  <a:cxn ang="0">
                    <a:pos x="T4" y="T5"/>
                  </a:cxn>
                  <a:cxn ang="0">
                    <a:pos x="T6" y="T7"/>
                  </a:cxn>
                  <a:cxn ang="0">
                    <a:pos x="T8" y="T9"/>
                  </a:cxn>
                </a:cxnLst>
                <a:rect l="0" t="0" r="r" b="b"/>
                <a:pathLst>
                  <a:path w="38" h="38">
                    <a:moveTo>
                      <a:pt x="19" y="38"/>
                    </a:moveTo>
                    <a:cubicBezTo>
                      <a:pt x="9" y="38"/>
                      <a:pt x="0" y="29"/>
                      <a:pt x="0" y="19"/>
                    </a:cubicBezTo>
                    <a:cubicBezTo>
                      <a:pt x="0" y="9"/>
                      <a:pt x="9" y="0"/>
                      <a:pt x="19" y="0"/>
                    </a:cubicBezTo>
                    <a:cubicBezTo>
                      <a:pt x="30" y="1"/>
                      <a:pt x="38" y="9"/>
                      <a:pt x="38" y="20"/>
                    </a:cubicBezTo>
                    <a:cubicBezTo>
                      <a:pt x="38" y="30"/>
                      <a:pt x="29" y="38"/>
                      <a:pt x="19"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7" name="Freeform 874">
                <a:extLst>
                  <a:ext uri="{FF2B5EF4-FFF2-40B4-BE49-F238E27FC236}">
                    <a16:creationId xmlns:a16="http://schemas.microsoft.com/office/drawing/2014/main" id="{B83165BD-BB27-43CD-A30D-EBACBBA6675E}"/>
                  </a:ext>
                </a:extLst>
              </p:cNvPr>
              <p:cNvSpPr>
                <a:spLocks/>
              </p:cNvSpPr>
              <p:nvPr/>
            </p:nvSpPr>
            <p:spPr bwMode="auto">
              <a:xfrm>
                <a:off x="2453" y="449"/>
                <a:ext cx="67" cy="67"/>
              </a:xfrm>
              <a:custGeom>
                <a:avLst/>
                <a:gdLst>
                  <a:gd name="T0" fmla="*/ 19 w 38"/>
                  <a:gd name="T1" fmla="*/ 0 h 38"/>
                  <a:gd name="T2" fmla="*/ 38 w 38"/>
                  <a:gd name="T3" fmla="*/ 19 h 38"/>
                  <a:gd name="T4" fmla="*/ 19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9"/>
                      <a:pt x="38" y="19"/>
                    </a:cubicBezTo>
                    <a:cubicBezTo>
                      <a:pt x="38" y="29"/>
                      <a:pt x="30" y="38"/>
                      <a:pt x="19" y="38"/>
                    </a:cubicBezTo>
                    <a:cubicBezTo>
                      <a:pt x="9" y="38"/>
                      <a:pt x="0" y="30"/>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8" name="Oval 875">
                <a:extLst>
                  <a:ext uri="{FF2B5EF4-FFF2-40B4-BE49-F238E27FC236}">
                    <a16:creationId xmlns:a16="http://schemas.microsoft.com/office/drawing/2014/main" id="{E93BBAA7-C75E-49C0-9585-32534AC3124A}"/>
                  </a:ext>
                </a:extLst>
              </p:cNvPr>
              <p:cNvSpPr>
                <a:spLocks noChangeArrowheads="1"/>
              </p:cNvSpPr>
              <p:nvPr/>
            </p:nvSpPr>
            <p:spPr bwMode="auto">
              <a:xfrm>
                <a:off x="1113" y="1927"/>
                <a:ext cx="66" cy="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9" name="Freeform 876">
                <a:extLst>
                  <a:ext uri="{FF2B5EF4-FFF2-40B4-BE49-F238E27FC236}">
                    <a16:creationId xmlns:a16="http://schemas.microsoft.com/office/drawing/2014/main" id="{FB4DC911-E38D-4469-B25F-DB6CBFA39E98}"/>
                  </a:ext>
                </a:extLst>
              </p:cNvPr>
              <p:cNvSpPr>
                <a:spLocks/>
              </p:cNvSpPr>
              <p:nvPr/>
            </p:nvSpPr>
            <p:spPr bwMode="auto">
              <a:xfrm>
                <a:off x="3792" y="1928"/>
                <a:ext cx="68" cy="69"/>
              </a:xfrm>
              <a:custGeom>
                <a:avLst/>
                <a:gdLst>
                  <a:gd name="T0" fmla="*/ 0 w 39"/>
                  <a:gd name="T1" fmla="*/ 19 h 39"/>
                  <a:gd name="T2" fmla="*/ 20 w 39"/>
                  <a:gd name="T3" fmla="*/ 1 h 39"/>
                  <a:gd name="T4" fmla="*/ 38 w 39"/>
                  <a:gd name="T5" fmla="*/ 21 h 39"/>
                  <a:gd name="T6" fmla="*/ 18 w 39"/>
                  <a:gd name="T7" fmla="*/ 38 h 39"/>
                  <a:gd name="T8" fmla="*/ 0 w 39"/>
                  <a:gd name="T9" fmla="*/ 19 h 39"/>
                </a:gdLst>
                <a:ahLst/>
                <a:cxnLst>
                  <a:cxn ang="0">
                    <a:pos x="T0" y="T1"/>
                  </a:cxn>
                  <a:cxn ang="0">
                    <a:pos x="T2" y="T3"/>
                  </a:cxn>
                  <a:cxn ang="0">
                    <a:pos x="T4" y="T5"/>
                  </a:cxn>
                  <a:cxn ang="0">
                    <a:pos x="T6" y="T7"/>
                  </a:cxn>
                  <a:cxn ang="0">
                    <a:pos x="T8" y="T9"/>
                  </a:cxn>
                </a:cxnLst>
                <a:rect l="0" t="0" r="r" b="b"/>
                <a:pathLst>
                  <a:path w="39" h="39">
                    <a:moveTo>
                      <a:pt x="0" y="19"/>
                    </a:moveTo>
                    <a:cubicBezTo>
                      <a:pt x="1" y="8"/>
                      <a:pt x="10" y="0"/>
                      <a:pt x="20" y="1"/>
                    </a:cubicBezTo>
                    <a:cubicBezTo>
                      <a:pt x="31" y="1"/>
                      <a:pt x="39" y="11"/>
                      <a:pt x="38" y="21"/>
                    </a:cubicBezTo>
                    <a:cubicBezTo>
                      <a:pt x="37" y="31"/>
                      <a:pt x="28" y="39"/>
                      <a:pt x="18" y="38"/>
                    </a:cubicBezTo>
                    <a:cubicBezTo>
                      <a:pt x="8" y="38"/>
                      <a:pt x="0" y="29"/>
                      <a:pt x="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0" name="Freeform 877">
                <a:extLst>
                  <a:ext uri="{FF2B5EF4-FFF2-40B4-BE49-F238E27FC236}">
                    <a16:creationId xmlns:a16="http://schemas.microsoft.com/office/drawing/2014/main" id="{8C11A452-04D5-4BAF-9E9E-B5F57471BA90}"/>
                  </a:ext>
                </a:extLst>
              </p:cNvPr>
              <p:cNvSpPr>
                <a:spLocks/>
              </p:cNvSpPr>
              <p:nvPr/>
            </p:nvSpPr>
            <p:spPr bwMode="auto">
              <a:xfrm>
                <a:off x="2319" y="447"/>
                <a:ext cx="66" cy="70"/>
              </a:xfrm>
              <a:custGeom>
                <a:avLst/>
                <a:gdLst>
                  <a:gd name="T0" fmla="*/ 0 w 38"/>
                  <a:gd name="T1" fmla="*/ 19 h 40"/>
                  <a:gd name="T2" fmla="*/ 20 w 38"/>
                  <a:gd name="T3" fmla="*/ 1 h 40"/>
                  <a:gd name="T4" fmla="*/ 38 w 38"/>
                  <a:gd name="T5" fmla="*/ 21 h 40"/>
                  <a:gd name="T6" fmla="*/ 18 w 38"/>
                  <a:gd name="T7" fmla="*/ 39 h 40"/>
                  <a:gd name="T8" fmla="*/ 0 w 38"/>
                  <a:gd name="T9" fmla="*/ 19 h 40"/>
                </a:gdLst>
                <a:ahLst/>
                <a:cxnLst>
                  <a:cxn ang="0">
                    <a:pos x="T0" y="T1"/>
                  </a:cxn>
                  <a:cxn ang="0">
                    <a:pos x="T2" y="T3"/>
                  </a:cxn>
                  <a:cxn ang="0">
                    <a:pos x="T4" y="T5"/>
                  </a:cxn>
                  <a:cxn ang="0">
                    <a:pos x="T6" y="T7"/>
                  </a:cxn>
                  <a:cxn ang="0">
                    <a:pos x="T8" y="T9"/>
                  </a:cxn>
                </a:cxnLst>
                <a:rect l="0" t="0" r="r" b="b"/>
                <a:pathLst>
                  <a:path w="38" h="40">
                    <a:moveTo>
                      <a:pt x="0" y="19"/>
                    </a:moveTo>
                    <a:cubicBezTo>
                      <a:pt x="1" y="9"/>
                      <a:pt x="10" y="0"/>
                      <a:pt x="20" y="1"/>
                    </a:cubicBezTo>
                    <a:cubicBezTo>
                      <a:pt x="30" y="2"/>
                      <a:pt x="38" y="11"/>
                      <a:pt x="38" y="21"/>
                    </a:cubicBezTo>
                    <a:cubicBezTo>
                      <a:pt x="37" y="31"/>
                      <a:pt x="28" y="40"/>
                      <a:pt x="18" y="39"/>
                    </a:cubicBezTo>
                    <a:cubicBezTo>
                      <a:pt x="8" y="38"/>
                      <a:pt x="0" y="29"/>
                      <a:pt x="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1" name="Oval 878">
                <a:extLst>
                  <a:ext uri="{FF2B5EF4-FFF2-40B4-BE49-F238E27FC236}">
                    <a16:creationId xmlns:a16="http://schemas.microsoft.com/office/drawing/2014/main" id="{C16AFFF9-0827-424D-932F-EF07A816DC84}"/>
                  </a:ext>
                </a:extLst>
              </p:cNvPr>
              <p:cNvSpPr>
                <a:spLocks noChangeArrowheads="1"/>
              </p:cNvSpPr>
              <p:nvPr/>
            </p:nvSpPr>
            <p:spPr bwMode="auto">
              <a:xfrm>
                <a:off x="2586" y="449"/>
                <a:ext cx="67" cy="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2" name="Freeform 879">
                <a:extLst>
                  <a:ext uri="{FF2B5EF4-FFF2-40B4-BE49-F238E27FC236}">
                    <a16:creationId xmlns:a16="http://schemas.microsoft.com/office/drawing/2014/main" id="{76FD3E62-0460-462A-9341-4130F794B6E0}"/>
                  </a:ext>
                </a:extLst>
              </p:cNvPr>
              <p:cNvSpPr>
                <a:spLocks/>
              </p:cNvSpPr>
              <p:nvPr/>
            </p:nvSpPr>
            <p:spPr bwMode="auto">
              <a:xfrm>
                <a:off x="3525" y="989"/>
                <a:ext cx="66" cy="67"/>
              </a:xfrm>
              <a:custGeom>
                <a:avLst/>
                <a:gdLst>
                  <a:gd name="T0" fmla="*/ 38 w 38"/>
                  <a:gd name="T1" fmla="*/ 19 h 38"/>
                  <a:gd name="T2" fmla="*/ 19 w 38"/>
                  <a:gd name="T3" fmla="*/ 38 h 38"/>
                  <a:gd name="T4" fmla="*/ 0 w 38"/>
                  <a:gd name="T5" fmla="*/ 19 h 38"/>
                  <a:gd name="T6" fmla="*/ 19 w 38"/>
                  <a:gd name="T7" fmla="*/ 0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29"/>
                      <a:pt x="29" y="38"/>
                      <a:pt x="19" y="38"/>
                    </a:cubicBezTo>
                    <a:cubicBezTo>
                      <a:pt x="8" y="38"/>
                      <a:pt x="0" y="29"/>
                      <a:pt x="0" y="19"/>
                    </a:cubicBezTo>
                    <a:cubicBezTo>
                      <a:pt x="0" y="8"/>
                      <a:pt x="9" y="0"/>
                      <a:pt x="19" y="0"/>
                    </a:cubicBezTo>
                    <a:cubicBezTo>
                      <a:pt x="29" y="0"/>
                      <a:pt x="38" y="8"/>
                      <a:pt x="3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3" name="Freeform 880">
                <a:extLst>
                  <a:ext uri="{FF2B5EF4-FFF2-40B4-BE49-F238E27FC236}">
                    <a16:creationId xmlns:a16="http://schemas.microsoft.com/office/drawing/2014/main" id="{688ECF83-DB04-4F57-AB45-219C89D84753}"/>
                  </a:ext>
                </a:extLst>
              </p:cNvPr>
              <p:cNvSpPr>
                <a:spLocks/>
              </p:cNvSpPr>
              <p:nvPr/>
            </p:nvSpPr>
            <p:spPr bwMode="auto">
              <a:xfrm>
                <a:off x="2319" y="3138"/>
                <a:ext cx="66" cy="66"/>
              </a:xfrm>
              <a:custGeom>
                <a:avLst/>
                <a:gdLst>
                  <a:gd name="T0" fmla="*/ 19 w 38"/>
                  <a:gd name="T1" fmla="*/ 0 h 38"/>
                  <a:gd name="T2" fmla="*/ 38 w 38"/>
                  <a:gd name="T3" fmla="*/ 19 h 38"/>
                  <a:gd name="T4" fmla="*/ 19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1"/>
                      <a:pt x="38" y="9"/>
                      <a:pt x="38" y="19"/>
                    </a:cubicBezTo>
                    <a:cubicBezTo>
                      <a:pt x="38" y="30"/>
                      <a:pt x="29" y="38"/>
                      <a:pt x="19" y="38"/>
                    </a:cubicBezTo>
                    <a:cubicBezTo>
                      <a:pt x="9" y="38"/>
                      <a:pt x="0" y="30"/>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4" name="Freeform 881">
                <a:extLst>
                  <a:ext uri="{FF2B5EF4-FFF2-40B4-BE49-F238E27FC236}">
                    <a16:creationId xmlns:a16="http://schemas.microsoft.com/office/drawing/2014/main" id="{DF5DECFC-9FEA-4F45-84D2-0AEE21F435FF}"/>
                  </a:ext>
                </a:extLst>
              </p:cNvPr>
              <p:cNvSpPr>
                <a:spLocks/>
              </p:cNvSpPr>
              <p:nvPr/>
            </p:nvSpPr>
            <p:spPr bwMode="auto">
              <a:xfrm>
                <a:off x="1380" y="985"/>
                <a:ext cx="67" cy="67"/>
              </a:xfrm>
              <a:custGeom>
                <a:avLst/>
                <a:gdLst>
                  <a:gd name="T0" fmla="*/ 19 w 38"/>
                  <a:gd name="T1" fmla="*/ 38 h 38"/>
                  <a:gd name="T2" fmla="*/ 0 w 38"/>
                  <a:gd name="T3" fmla="*/ 19 h 38"/>
                  <a:gd name="T4" fmla="*/ 19 w 38"/>
                  <a:gd name="T5" fmla="*/ 0 h 38"/>
                  <a:gd name="T6" fmla="*/ 38 w 38"/>
                  <a:gd name="T7" fmla="*/ 20 h 38"/>
                  <a:gd name="T8" fmla="*/ 19 w 38"/>
                  <a:gd name="T9" fmla="*/ 38 h 38"/>
                </a:gdLst>
                <a:ahLst/>
                <a:cxnLst>
                  <a:cxn ang="0">
                    <a:pos x="T0" y="T1"/>
                  </a:cxn>
                  <a:cxn ang="0">
                    <a:pos x="T2" y="T3"/>
                  </a:cxn>
                  <a:cxn ang="0">
                    <a:pos x="T4" y="T5"/>
                  </a:cxn>
                  <a:cxn ang="0">
                    <a:pos x="T6" y="T7"/>
                  </a:cxn>
                  <a:cxn ang="0">
                    <a:pos x="T8" y="T9"/>
                  </a:cxn>
                </a:cxnLst>
                <a:rect l="0" t="0" r="r" b="b"/>
                <a:pathLst>
                  <a:path w="38" h="38">
                    <a:moveTo>
                      <a:pt x="19" y="38"/>
                    </a:moveTo>
                    <a:cubicBezTo>
                      <a:pt x="9" y="38"/>
                      <a:pt x="0" y="30"/>
                      <a:pt x="0" y="19"/>
                    </a:cubicBezTo>
                    <a:cubicBezTo>
                      <a:pt x="0" y="9"/>
                      <a:pt x="9" y="0"/>
                      <a:pt x="19" y="0"/>
                    </a:cubicBezTo>
                    <a:cubicBezTo>
                      <a:pt x="30" y="1"/>
                      <a:pt x="38" y="9"/>
                      <a:pt x="38" y="20"/>
                    </a:cubicBezTo>
                    <a:cubicBezTo>
                      <a:pt x="38" y="30"/>
                      <a:pt x="29" y="38"/>
                      <a:pt x="19"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5" name="Freeform 882">
                <a:extLst>
                  <a:ext uri="{FF2B5EF4-FFF2-40B4-BE49-F238E27FC236}">
                    <a16:creationId xmlns:a16="http://schemas.microsoft.com/office/drawing/2014/main" id="{26A7176B-832A-4652-AE46-A24A0897F9BF}"/>
                  </a:ext>
                </a:extLst>
              </p:cNvPr>
              <p:cNvSpPr>
                <a:spLocks/>
              </p:cNvSpPr>
              <p:nvPr/>
            </p:nvSpPr>
            <p:spPr bwMode="auto">
              <a:xfrm>
                <a:off x="1648" y="717"/>
                <a:ext cx="66" cy="67"/>
              </a:xfrm>
              <a:custGeom>
                <a:avLst/>
                <a:gdLst>
                  <a:gd name="T0" fmla="*/ 38 w 38"/>
                  <a:gd name="T1" fmla="*/ 19 h 38"/>
                  <a:gd name="T2" fmla="*/ 19 w 38"/>
                  <a:gd name="T3" fmla="*/ 38 h 38"/>
                  <a:gd name="T4" fmla="*/ 0 w 38"/>
                  <a:gd name="T5" fmla="*/ 19 h 38"/>
                  <a:gd name="T6" fmla="*/ 19 w 38"/>
                  <a:gd name="T7" fmla="*/ 0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30"/>
                      <a:pt x="30" y="38"/>
                      <a:pt x="19" y="38"/>
                    </a:cubicBezTo>
                    <a:cubicBezTo>
                      <a:pt x="9" y="38"/>
                      <a:pt x="0" y="30"/>
                      <a:pt x="0" y="19"/>
                    </a:cubicBezTo>
                    <a:cubicBezTo>
                      <a:pt x="1" y="9"/>
                      <a:pt x="9" y="0"/>
                      <a:pt x="19" y="0"/>
                    </a:cubicBezTo>
                    <a:cubicBezTo>
                      <a:pt x="30" y="0"/>
                      <a:pt x="38" y="9"/>
                      <a:pt x="3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6" name="Oval 883">
                <a:extLst>
                  <a:ext uri="{FF2B5EF4-FFF2-40B4-BE49-F238E27FC236}">
                    <a16:creationId xmlns:a16="http://schemas.microsoft.com/office/drawing/2014/main" id="{965A8233-AA1B-40D8-8346-54F57919C82D}"/>
                  </a:ext>
                </a:extLst>
              </p:cNvPr>
              <p:cNvSpPr>
                <a:spLocks noChangeArrowheads="1"/>
              </p:cNvSpPr>
              <p:nvPr/>
            </p:nvSpPr>
            <p:spPr bwMode="auto">
              <a:xfrm>
                <a:off x="3257" y="717"/>
                <a:ext cx="67" cy="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7" name="Freeform 884">
                <a:extLst>
                  <a:ext uri="{FF2B5EF4-FFF2-40B4-BE49-F238E27FC236}">
                    <a16:creationId xmlns:a16="http://schemas.microsoft.com/office/drawing/2014/main" id="{CB4F9636-E3AB-4F3C-8137-45D1E9079560}"/>
                  </a:ext>
                </a:extLst>
              </p:cNvPr>
              <p:cNvSpPr>
                <a:spLocks/>
              </p:cNvSpPr>
              <p:nvPr/>
            </p:nvSpPr>
            <p:spPr bwMode="auto">
              <a:xfrm>
                <a:off x="3794" y="1527"/>
                <a:ext cx="63" cy="65"/>
              </a:xfrm>
              <a:custGeom>
                <a:avLst/>
                <a:gdLst>
                  <a:gd name="T0" fmla="*/ 36 w 36"/>
                  <a:gd name="T1" fmla="*/ 18 h 37"/>
                  <a:gd name="T2" fmla="*/ 19 w 36"/>
                  <a:gd name="T3" fmla="*/ 36 h 37"/>
                  <a:gd name="T4" fmla="*/ 0 w 36"/>
                  <a:gd name="T5" fmla="*/ 18 h 37"/>
                  <a:gd name="T6" fmla="*/ 18 w 36"/>
                  <a:gd name="T7" fmla="*/ 0 h 37"/>
                  <a:gd name="T8" fmla="*/ 36 w 36"/>
                  <a:gd name="T9" fmla="*/ 18 h 37"/>
                </a:gdLst>
                <a:ahLst/>
                <a:cxnLst>
                  <a:cxn ang="0">
                    <a:pos x="T0" y="T1"/>
                  </a:cxn>
                  <a:cxn ang="0">
                    <a:pos x="T2" y="T3"/>
                  </a:cxn>
                  <a:cxn ang="0">
                    <a:pos x="T4" y="T5"/>
                  </a:cxn>
                  <a:cxn ang="0">
                    <a:pos x="T6" y="T7"/>
                  </a:cxn>
                  <a:cxn ang="0">
                    <a:pos x="T8" y="T9"/>
                  </a:cxn>
                </a:cxnLst>
                <a:rect l="0" t="0" r="r" b="b"/>
                <a:pathLst>
                  <a:path w="36" h="37">
                    <a:moveTo>
                      <a:pt x="36" y="18"/>
                    </a:moveTo>
                    <a:cubicBezTo>
                      <a:pt x="36" y="28"/>
                      <a:pt x="29" y="36"/>
                      <a:pt x="19" y="36"/>
                    </a:cubicBezTo>
                    <a:cubicBezTo>
                      <a:pt x="8" y="37"/>
                      <a:pt x="0" y="29"/>
                      <a:pt x="0" y="18"/>
                    </a:cubicBezTo>
                    <a:cubicBezTo>
                      <a:pt x="0" y="8"/>
                      <a:pt x="8" y="0"/>
                      <a:pt x="18" y="0"/>
                    </a:cubicBezTo>
                    <a:cubicBezTo>
                      <a:pt x="28"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8" name="Freeform 885">
                <a:extLst>
                  <a:ext uri="{FF2B5EF4-FFF2-40B4-BE49-F238E27FC236}">
                    <a16:creationId xmlns:a16="http://schemas.microsoft.com/office/drawing/2014/main" id="{A16F1936-1636-4B53-845B-F7E347DF04F4}"/>
                  </a:ext>
                </a:extLst>
              </p:cNvPr>
              <p:cNvSpPr>
                <a:spLocks/>
              </p:cNvSpPr>
              <p:nvPr/>
            </p:nvSpPr>
            <p:spPr bwMode="auto">
              <a:xfrm>
                <a:off x="3792" y="2063"/>
                <a:ext cx="65" cy="65"/>
              </a:xfrm>
              <a:custGeom>
                <a:avLst/>
                <a:gdLst>
                  <a:gd name="T0" fmla="*/ 19 w 37"/>
                  <a:gd name="T1" fmla="*/ 37 h 37"/>
                  <a:gd name="T2" fmla="*/ 1 w 37"/>
                  <a:gd name="T3" fmla="*/ 19 h 37"/>
                  <a:gd name="T4" fmla="*/ 19 w 37"/>
                  <a:gd name="T5" fmla="*/ 0 h 37"/>
                  <a:gd name="T6" fmla="*/ 37 w 37"/>
                  <a:gd name="T7" fmla="*/ 19 h 37"/>
                  <a:gd name="T8" fmla="*/ 19 w 37"/>
                  <a:gd name="T9" fmla="*/ 37 h 37"/>
                </a:gdLst>
                <a:ahLst/>
                <a:cxnLst>
                  <a:cxn ang="0">
                    <a:pos x="T0" y="T1"/>
                  </a:cxn>
                  <a:cxn ang="0">
                    <a:pos x="T2" y="T3"/>
                  </a:cxn>
                  <a:cxn ang="0">
                    <a:pos x="T4" y="T5"/>
                  </a:cxn>
                  <a:cxn ang="0">
                    <a:pos x="T6" y="T7"/>
                  </a:cxn>
                  <a:cxn ang="0">
                    <a:pos x="T8" y="T9"/>
                  </a:cxn>
                </a:cxnLst>
                <a:rect l="0" t="0" r="r" b="b"/>
                <a:pathLst>
                  <a:path w="37" h="37">
                    <a:moveTo>
                      <a:pt x="19" y="37"/>
                    </a:moveTo>
                    <a:cubicBezTo>
                      <a:pt x="9" y="37"/>
                      <a:pt x="1" y="29"/>
                      <a:pt x="1" y="19"/>
                    </a:cubicBezTo>
                    <a:cubicBezTo>
                      <a:pt x="0" y="9"/>
                      <a:pt x="9" y="0"/>
                      <a:pt x="19" y="0"/>
                    </a:cubicBezTo>
                    <a:cubicBezTo>
                      <a:pt x="29" y="0"/>
                      <a:pt x="37" y="8"/>
                      <a:pt x="37" y="19"/>
                    </a:cubicBezTo>
                    <a:cubicBezTo>
                      <a:pt x="37" y="29"/>
                      <a:pt x="29" y="37"/>
                      <a:pt x="19"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9" name="Freeform 886">
                <a:extLst>
                  <a:ext uri="{FF2B5EF4-FFF2-40B4-BE49-F238E27FC236}">
                    <a16:creationId xmlns:a16="http://schemas.microsoft.com/office/drawing/2014/main" id="{7A47B023-2289-45D9-BC94-6CBF800CF8C0}"/>
                  </a:ext>
                </a:extLst>
              </p:cNvPr>
              <p:cNvSpPr>
                <a:spLocks/>
              </p:cNvSpPr>
              <p:nvPr/>
            </p:nvSpPr>
            <p:spPr bwMode="auto">
              <a:xfrm>
                <a:off x="2723" y="3139"/>
                <a:ext cx="64" cy="65"/>
              </a:xfrm>
              <a:custGeom>
                <a:avLst/>
                <a:gdLst>
                  <a:gd name="T0" fmla="*/ 37 w 37"/>
                  <a:gd name="T1" fmla="*/ 19 h 37"/>
                  <a:gd name="T2" fmla="*/ 18 w 37"/>
                  <a:gd name="T3" fmla="*/ 37 h 37"/>
                  <a:gd name="T4" fmla="*/ 0 w 37"/>
                  <a:gd name="T5" fmla="*/ 18 h 37"/>
                  <a:gd name="T6" fmla="*/ 19 w 37"/>
                  <a:gd name="T7" fmla="*/ 0 h 37"/>
                  <a:gd name="T8" fmla="*/ 37 w 37"/>
                  <a:gd name="T9" fmla="*/ 19 h 37"/>
                </a:gdLst>
                <a:ahLst/>
                <a:cxnLst>
                  <a:cxn ang="0">
                    <a:pos x="T0" y="T1"/>
                  </a:cxn>
                  <a:cxn ang="0">
                    <a:pos x="T2" y="T3"/>
                  </a:cxn>
                  <a:cxn ang="0">
                    <a:pos x="T4" y="T5"/>
                  </a:cxn>
                  <a:cxn ang="0">
                    <a:pos x="T6" y="T7"/>
                  </a:cxn>
                  <a:cxn ang="0">
                    <a:pos x="T8" y="T9"/>
                  </a:cxn>
                </a:cxnLst>
                <a:rect l="0" t="0" r="r" b="b"/>
                <a:pathLst>
                  <a:path w="37" h="37">
                    <a:moveTo>
                      <a:pt x="37" y="19"/>
                    </a:moveTo>
                    <a:cubicBezTo>
                      <a:pt x="37" y="29"/>
                      <a:pt x="28" y="37"/>
                      <a:pt x="18" y="37"/>
                    </a:cubicBezTo>
                    <a:cubicBezTo>
                      <a:pt x="8" y="36"/>
                      <a:pt x="0" y="28"/>
                      <a:pt x="0" y="18"/>
                    </a:cubicBezTo>
                    <a:cubicBezTo>
                      <a:pt x="0" y="8"/>
                      <a:pt x="9" y="0"/>
                      <a:pt x="19" y="0"/>
                    </a:cubicBezTo>
                    <a:cubicBezTo>
                      <a:pt x="29" y="0"/>
                      <a:pt x="37" y="9"/>
                      <a:pt x="3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0" name="Freeform 887">
                <a:extLst>
                  <a:ext uri="{FF2B5EF4-FFF2-40B4-BE49-F238E27FC236}">
                    <a16:creationId xmlns:a16="http://schemas.microsoft.com/office/drawing/2014/main" id="{C6EBC991-3C71-4497-B928-3DD263BE8C1A}"/>
                  </a:ext>
                </a:extLst>
              </p:cNvPr>
              <p:cNvSpPr>
                <a:spLocks/>
              </p:cNvSpPr>
              <p:nvPr/>
            </p:nvSpPr>
            <p:spPr bwMode="auto">
              <a:xfrm>
                <a:off x="2184" y="3139"/>
                <a:ext cx="65" cy="65"/>
              </a:xfrm>
              <a:custGeom>
                <a:avLst/>
                <a:gdLst>
                  <a:gd name="T0" fmla="*/ 19 w 37"/>
                  <a:gd name="T1" fmla="*/ 0 h 37"/>
                  <a:gd name="T2" fmla="*/ 37 w 37"/>
                  <a:gd name="T3" fmla="*/ 19 h 37"/>
                  <a:gd name="T4" fmla="*/ 19 w 37"/>
                  <a:gd name="T5" fmla="*/ 37 h 37"/>
                  <a:gd name="T6" fmla="*/ 0 w 37"/>
                  <a:gd name="T7" fmla="*/ 18 h 37"/>
                  <a:gd name="T8" fmla="*/ 19 w 37"/>
                  <a:gd name="T9" fmla="*/ 0 h 37"/>
                </a:gdLst>
                <a:ahLst/>
                <a:cxnLst>
                  <a:cxn ang="0">
                    <a:pos x="T0" y="T1"/>
                  </a:cxn>
                  <a:cxn ang="0">
                    <a:pos x="T2" y="T3"/>
                  </a:cxn>
                  <a:cxn ang="0">
                    <a:pos x="T4" y="T5"/>
                  </a:cxn>
                  <a:cxn ang="0">
                    <a:pos x="T6" y="T7"/>
                  </a:cxn>
                  <a:cxn ang="0">
                    <a:pos x="T8" y="T9"/>
                  </a:cxn>
                </a:cxnLst>
                <a:rect l="0" t="0" r="r" b="b"/>
                <a:pathLst>
                  <a:path w="37" h="37">
                    <a:moveTo>
                      <a:pt x="19" y="0"/>
                    </a:moveTo>
                    <a:cubicBezTo>
                      <a:pt x="29" y="0"/>
                      <a:pt x="37" y="9"/>
                      <a:pt x="37" y="19"/>
                    </a:cubicBezTo>
                    <a:cubicBezTo>
                      <a:pt x="37" y="29"/>
                      <a:pt x="29" y="37"/>
                      <a:pt x="19" y="37"/>
                    </a:cubicBezTo>
                    <a:cubicBezTo>
                      <a:pt x="8" y="37"/>
                      <a:pt x="0" y="28"/>
                      <a:pt x="0" y="18"/>
                    </a:cubicBezTo>
                    <a:cubicBezTo>
                      <a:pt x="1" y="8"/>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1" name="Freeform 888">
                <a:extLst>
                  <a:ext uri="{FF2B5EF4-FFF2-40B4-BE49-F238E27FC236}">
                    <a16:creationId xmlns:a16="http://schemas.microsoft.com/office/drawing/2014/main" id="{9B593E8E-3268-4F7C-B403-AA6B6E9A0819}"/>
                  </a:ext>
                </a:extLst>
              </p:cNvPr>
              <p:cNvSpPr>
                <a:spLocks/>
              </p:cNvSpPr>
              <p:nvPr/>
            </p:nvSpPr>
            <p:spPr bwMode="auto">
              <a:xfrm>
                <a:off x="1114" y="2063"/>
                <a:ext cx="65" cy="65"/>
              </a:xfrm>
              <a:custGeom>
                <a:avLst/>
                <a:gdLst>
                  <a:gd name="T0" fmla="*/ 18 w 37"/>
                  <a:gd name="T1" fmla="*/ 37 h 37"/>
                  <a:gd name="T2" fmla="*/ 0 w 37"/>
                  <a:gd name="T3" fmla="*/ 18 h 37"/>
                  <a:gd name="T4" fmla="*/ 18 w 37"/>
                  <a:gd name="T5" fmla="*/ 0 h 37"/>
                  <a:gd name="T6" fmla="*/ 36 w 37"/>
                  <a:gd name="T7" fmla="*/ 19 h 37"/>
                  <a:gd name="T8" fmla="*/ 18 w 37"/>
                  <a:gd name="T9" fmla="*/ 37 h 37"/>
                </a:gdLst>
                <a:ahLst/>
                <a:cxnLst>
                  <a:cxn ang="0">
                    <a:pos x="T0" y="T1"/>
                  </a:cxn>
                  <a:cxn ang="0">
                    <a:pos x="T2" y="T3"/>
                  </a:cxn>
                  <a:cxn ang="0">
                    <a:pos x="T4" y="T5"/>
                  </a:cxn>
                  <a:cxn ang="0">
                    <a:pos x="T6" y="T7"/>
                  </a:cxn>
                  <a:cxn ang="0">
                    <a:pos x="T8" y="T9"/>
                  </a:cxn>
                </a:cxnLst>
                <a:rect l="0" t="0" r="r" b="b"/>
                <a:pathLst>
                  <a:path w="37" h="37">
                    <a:moveTo>
                      <a:pt x="18" y="37"/>
                    </a:moveTo>
                    <a:cubicBezTo>
                      <a:pt x="8" y="37"/>
                      <a:pt x="0" y="28"/>
                      <a:pt x="0" y="18"/>
                    </a:cubicBezTo>
                    <a:cubicBezTo>
                      <a:pt x="0" y="8"/>
                      <a:pt x="8" y="0"/>
                      <a:pt x="18" y="0"/>
                    </a:cubicBezTo>
                    <a:cubicBezTo>
                      <a:pt x="29" y="0"/>
                      <a:pt x="37" y="9"/>
                      <a:pt x="36" y="19"/>
                    </a:cubicBezTo>
                    <a:cubicBezTo>
                      <a:pt x="36" y="29"/>
                      <a:pt x="28" y="37"/>
                      <a:pt x="18"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2" name="Freeform 889">
                <a:extLst>
                  <a:ext uri="{FF2B5EF4-FFF2-40B4-BE49-F238E27FC236}">
                    <a16:creationId xmlns:a16="http://schemas.microsoft.com/office/drawing/2014/main" id="{0BCB6B05-16F7-46F6-A9F0-155105863C2F}"/>
                  </a:ext>
                </a:extLst>
              </p:cNvPr>
              <p:cNvSpPr>
                <a:spLocks/>
              </p:cNvSpPr>
              <p:nvPr/>
            </p:nvSpPr>
            <p:spPr bwMode="auto">
              <a:xfrm>
                <a:off x="1114" y="1527"/>
                <a:ext cx="65" cy="63"/>
              </a:xfrm>
              <a:custGeom>
                <a:avLst/>
                <a:gdLst>
                  <a:gd name="T0" fmla="*/ 18 w 37"/>
                  <a:gd name="T1" fmla="*/ 0 h 36"/>
                  <a:gd name="T2" fmla="*/ 36 w 37"/>
                  <a:gd name="T3" fmla="*/ 18 h 36"/>
                  <a:gd name="T4" fmla="*/ 18 w 37"/>
                  <a:gd name="T5" fmla="*/ 36 h 36"/>
                  <a:gd name="T6" fmla="*/ 0 w 37"/>
                  <a:gd name="T7" fmla="*/ 18 h 36"/>
                  <a:gd name="T8" fmla="*/ 18 w 37"/>
                  <a:gd name="T9" fmla="*/ 0 h 36"/>
                </a:gdLst>
                <a:ahLst/>
                <a:cxnLst>
                  <a:cxn ang="0">
                    <a:pos x="T0" y="T1"/>
                  </a:cxn>
                  <a:cxn ang="0">
                    <a:pos x="T2" y="T3"/>
                  </a:cxn>
                  <a:cxn ang="0">
                    <a:pos x="T4" y="T5"/>
                  </a:cxn>
                  <a:cxn ang="0">
                    <a:pos x="T6" y="T7"/>
                  </a:cxn>
                  <a:cxn ang="0">
                    <a:pos x="T8" y="T9"/>
                  </a:cxn>
                </a:cxnLst>
                <a:rect l="0" t="0" r="r" b="b"/>
                <a:pathLst>
                  <a:path w="37" h="36">
                    <a:moveTo>
                      <a:pt x="18" y="0"/>
                    </a:moveTo>
                    <a:cubicBezTo>
                      <a:pt x="28" y="0"/>
                      <a:pt x="37" y="8"/>
                      <a:pt x="36" y="18"/>
                    </a:cubicBezTo>
                    <a:cubicBezTo>
                      <a:pt x="36" y="28"/>
                      <a:pt x="28" y="36"/>
                      <a:pt x="18" y="36"/>
                    </a:cubicBezTo>
                    <a:cubicBezTo>
                      <a:pt x="8" y="36"/>
                      <a:pt x="0" y="28"/>
                      <a:pt x="0"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3" name="Freeform 890">
                <a:extLst>
                  <a:ext uri="{FF2B5EF4-FFF2-40B4-BE49-F238E27FC236}">
                    <a16:creationId xmlns:a16="http://schemas.microsoft.com/office/drawing/2014/main" id="{7608D62A-53DE-4306-92A6-60DA430302B2}"/>
                  </a:ext>
                </a:extLst>
              </p:cNvPr>
              <p:cNvSpPr>
                <a:spLocks/>
              </p:cNvSpPr>
              <p:nvPr/>
            </p:nvSpPr>
            <p:spPr bwMode="auto">
              <a:xfrm>
                <a:off x="2723" y="451"/>
                <a:ext cx="62" cy="63"/>
              </a:xfrm>
              <a:custGeom>
                <a:avLst/>
                <a:gdLst>
                  <a:gd name="T0" fmla="*/ 18 w 36"/>
                  <a:gd name="T1" fmla="*/ 0 h 36"/>
                  <a:gd name="T2" fmla="*/ 36 w 36"/>
                  <a:gd name="T3" fmla="*/ 18 h 36"/>
                  <a:gd name="T4" fmla="*/ 18 w 36"/>
                  <a:gd name="T5" fmla="*/ 36 h 36"/>
                  <a:gd name="T6" fmla="*/ 0 w 36"/>
                  <a:gd name="T7" fmla="*/ 18 h 36"/>
                  <a:gd name="T8" fmla="*/ 18 w 36"/>
                  <a:gd name="T9" fmla="*/ 0 h 36"/>
                </a:gdLst>
                <a:ahLst/>
                <a:cxnLst>
                  <a:cxn ang="0">
                    <a:pos x="T0" y="T1"/>
                  </a:cxn>
                  <a:cxn ang="0">
                    <a:pos x="T2" y="T3"/>
                  </a:cxn>
                  <a:cxn ang="0">
                    <a:pos x="T4" y="T5"/>
                  </a:cxn>
                  <a:cxn ang="0">
                    <a:pos x="T6" y="T7"/>
                  </a:cxn>
                  <a:cxn ang="0">
                    <a:pos x="T8" y="T9"/>
                  </a:cxn>
                </a:cxnLst>
                <a:rect l="0" t="0" r="r" b="b"/>
                <a:pathLst>
                  <a:path w="36" h="36">
                    <a:moveTo>
                      <a:pt x="18" y="0"/>
                    </a:moveTo>
                    <a:cubicBezTo>
                      <a:pt x="29" y="0"/>
                      <a:pt x="36" y="8"/>
                      <a:pt x="36" y="18"/>
                    </a:cubicBezTo>
                    <a:cubicBezTo>
                      <a:pt x="36" y="28"/>
                      <a:pt x="28" y="36"/>
                      <a:pt x="18" y="36"/>
                    </a:cubicBezTo>
                    <a:cubicBezTo>
                      <a:pt x="8" y="36"/>
                      <a:pt x="0" y="28"/>
                      <a:pt x="0"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4" name="Freeform 891">
                <a:extLst>
                  <a:ext uri="{FF2B5EF4-FFF2-40B4-BE49-F238E27FC236}">
                    <a16:creationId xmlns:a16="http://schemas.microsoft.com/office/drawing/2014/main" id="{7D51C0C5-D3E5-42E6-86BB-5A7500DFC8BD}"/>
                  </a:ext>
                </a:extLst>
              </p:cNvPr>
              <p:cNvSpPr>
                <a:spLocks/>
              </p:cNvSpPr>
              <p:nvPr/>
            </p:nvSpPr>
            <p:spPr bwMode="auto">
              <a:xfrm>
                <a:off x="1786" y="3004"/>
                <a:ext cx="63" cy="63"/>
              </a:xfrm>
              <a:custGeom>
                <a:avLst/>
                <a:gdLst>
                  <a:gd name="T0" fmla="*/ 18 w 36"/>
                  <a:gd name="T1" fmla="*/ 36 h 36"/>
                  <a:gd name="T2" fmla="*/ 0 w 36"/>
                  <a:gd name="T3" fmla="*/ 18 h 36"/>
                  <a:gd name="T4" fmla="*/ 18 w 36"/>
                  <a:gd name="T5" fmla="*/ 0 h 36"/>
                  <a:gd name="T6" fmla="*/ 36 w 36"/>
                  <a:gd name="T7" fmla="*/ 18 h 36"/>
                  <a:gd name="T8" fmla="*/ 18 w 36"/>
                  <a:gd name="T9" fmla="*/ 36 h 36"/>
                </a:gdLst>
                <a:ahLst/>
                <a:cxnLst>
                  <a:cxn ang="0">
                    <a:pos x="T0" y="T1"/>
                  </a:cxn>
                  <a:cxn ang="0">
                    <a:pos x="T2" y="T3"/>
                  </a:cxn>
                  <a:cxn ang="0">
                    <a:pos x="T4" y="T5"/>
                  </a:cxn>
                  <a:cxn ang="0">
                    <a:pos x="T6" y="T7"/>
                  </a:cxn>
                  <a:cxn ang="0">
                    <a:pos x="T8" y="T9"/>
                  </a:cxn>
                </a:cxnLst>
                <a:rect l="0" t="0" r="r" b="b"/>
                <a:pathLst>
                  <a:path w="36" h="36">
                    <a:moveTo>
                      <a:pt x="18" y="36"/>
                    </a:moveTo>
                    <a:cubicBezTo>
                      <a:pt x="7" y="36"/>
                      <a:pt x="0" y="28"/>
                      <a:pt x="0" y="18"/>
                    </a:cubicBezTo>
                    <a:cubicBezTo>
                      <a:pt x="0" y="8"/>
                      <a:pt x="8" y="0"/>
                      <a:pt x="18" y="0"/>
                    </a:cubicBezTo>
                    <a:cubicBezTo>
                      <a:pt x="28" y="0"/>
                      <a:pt x="36" y="8"/>
                      <a:pt x="36" y="18"/>
                    </a:cubicBezTo>
                    <a:cubicBezTo>
                      <a:pt x="35" y="28"/>
                      <a:pt x="28" y="36"/>
                      <a:pt x="18"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5" name="Freeform 892">
                <a:extLst>
                  <a:ext uri="{FF2B5EF4-FFF2-40B4-BE49-F238E27FC236}">
                    <a16:creationId xmlns:a16="http://schemas.microsoft.com/office/drawing/2014/main" id="{4D901278-4C89-4299-ACB6-DFA7D9F88C76}"/>
                  </a:ext>
                </a:extLst>
              </p:cNvPr>
              <p:cNvSpPr>
                <a:spLocks/>
              </p:cNvSpPr>
              <p:nvPr/>
            </p:nvSpPr>
            <p:spPr bwMode="auto">
              <a:xfrm>
                <a:off x="3123" y="3004"/>
                <a:ext cx="63" cy="63"/>
              </a:xfrm>
              <a:custGeom>
                <a:avLst/>
                <a:gdLst>
                  <a:gd name="T0" fmla="*/ 36 w 36"/>
                  <a:gd name="T1" fmla="*/ 18 h 36"/>
                  <a:gd name="T2" fmla="*/ 18 w 36"/>
                  <a:gd name="T3" fmla="*/ 36 h 36"/>
                  <a:gd name="T4" fmla="*/ 1 w 36"/>
                  <a:gd name="T5" fmla="*/ 18 h 36"/>
                  <a:gd name="T6" fmla="*/ 19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6"/>
                    </a:cubicBezTo>
                    <a:cubicBezTo>
                      <a:pt x="8" y="36"/>
                      <a:pt x="0" y="28"/>
                      <a:pt x="1" y="18"/>
                    </a:cubicBezTo>
                    <a:cubicBezTo>
                      <a:pt x="1" y="8"/>
                      <a:pt x="8" y="0"/>
                      <a:pt x="19" y="0"/>
                    </a:cubicBezTo>
                    <a:cubicBezTo>
                      <a:pt x="29"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6" name="Freeform 893">
                <a:extLst>
                  <a:ext uri="{FF2B5EF4-FFF2-40B4-BE49-F238E27FC236}">
                    <a16:creationId xmlns:a16="http://schemas.microsoft.com/office/drawing/2014/main" id="{41D3E0F2-4253-4057-9357-E23D8BAB3CD2}"/>
                  </a:ext>
                </a:extLst>
              </p:cNvPr>
              <p:cNvSpPr>
                <a:spLocks/>
              </p:cNvSpPr>
              <p:nvPr/>
            </p:nvSpPr>
            <p:spPr bwMode="auto">
              <a:xfrm>
                <a:off x="2188" y="451"/>
                <a:ext cx="63" cy="63"/>
              </a:xfrm>
              <a:custGeom>
                <a:avLst/>
                <a:gdLst>
                  <a:gd name="T0" fmla="*/ 36 w 36"/>
                  <a:gd name="T1" fmla="*/ 18 h 36"/>
                  <a:gd name="T2" fmla="*/ 19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9" y="36"/>
                      <a:pt x="19" y="36"/>
                    </a:cubicBezTo>
                    <a:cubicBezTo>
                      <a:pt x="8" y="36"/>
                      <a:pt x="0" y="28"/>
                      <a:pt x="0" y="18"/>
                    </a:cubicBezTo>
                    <a:cubicBezTo>
                      <a:pt x="0" y="8"/>
                      <a:pt x="8" y="0"/>
                      <a:pt x="18" y="0"/>
                    </a:cubicBezTo>
                    <a:cubicBezTo>
                      <a:pt x="28"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7" name="Freeform 894">
                <a:extLst>
                  <a:ext uri="{FF2B5EF4-FFF2-40B4-BE49-F238E27FC236}">
                    <a16:creationId xmlns:a16="http://schemas.microsoft.com/office/drawing/2014/main" id="{29E93416-46DA-4A3A-BBE9-5552D5FD45B1}"/>
                  </a:ext>
                </a:extLst>
              </p:cNvPr>
              <p:cNvSpPr>
                <a:spLocks/>
              </p:cNvSpPr>
              <p:nvPr/>
            </p:nvSpPr>
            <p:spPr bwMode="auto">
              <a:xfrm>
                <a:off x="1247" y="2468"/>
                <a:ext cx="63" cy="63"/>
              </a:xfrm>
              <a:custGeom>
                <a:avLst/>
                <a:gdLst>
                  <a:gd name="T0" fmla="*/ 36 w 36"/>
                  <a:gd name="T1" fmla="*/ 18 h 36"/>
                  <a:gd name="T2" fmla="*/ 18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6"/>
                    </a:cubicBezTo>
                    <a:cubicBezTo>
                      <a:pt x="8" y="36"/>
                      <a:pt x="0" y="28"/>
                      <a:pt x="0" y="18"/>
                    </a:cubicBezTo>
                    <a:cubicBezTo>
                      <a:pt x="0" y="8"/>
                      <a:pt x="8" y="0"/>
                      <a:pt x="18" y="0"/>
                    </a:cubicBezTo>
                    <a:cubicBezTo>
                      <a:pt x="28" y="0"/>
                      <a:pt x="36" y="7"/>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8" name="Freeform 895">
                <a:extLst>
                  <a:ext uri="{FF2B5EF4-FFF2-40B4-BE49-F238E27FC236}">
                    <a16:creationId xmlns:a16="http://schemas.microsoft.com/office/drawing/2014/main" id="{1D4A8AC5-5EA9-483A-A7F1-82F158ADC6ED}"/>
                  </a:ext>
                </a:extLst>
              </p:cNvPr>
              <p:cNvSpPr>
                <a:spLocks/>
              </p:cNvSpPr>
              <p:nvPr/>
            </p:nvSpPr>
            <p:spPr bwMode="auto">
              <a:xfrm>
                <a:off x="3661" y="2468"/>
                <a:ext cx="63" cy="63"/>
              </a:xfrm>
              <a:custGeom>
                <a:avLst/>
                <a:gdLst>
                  <a:gd name="T0" fmla="*/ 36 w 36"/>
                  <a:gd name="T1" fmla="*/ 18 h 36"/>
                  <a:gd name="T2" fmla="*/ 18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6"/>
                    </a:cubicBezTo>
                    <a:cubicBezTo>
                      <a:pt x="8" y="35"/>
                      <a:pt x="0" y="28"/>
                      <a:pt x="0" y="18"/>
                    </a:cubicBezTo>
                    <a:cubicBezTo>
                      <a:pt x="0" y="8"/>
                      <a:pt x="8" y="0"/>
                      <a:pt x="18" y="0"/>
                    </a:cubicBezTo>
                    <a:cubicBezTo>
                      <a:pt x="28"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9" name="Freeform 896">
                <a:extLst>
                  <a:ext uri="{FF2B5EF4-FFF2-40B4-BE49-F238E27FC236}">
                    <a16:creationId xmlns:a16="http://schemas.microsoft.com/office/drawing/2014/main" id="{DCFF89BD-1F12-4778-B200-044936B4906A}"/>
                  </a:ext>
                </a:extLst>
              </p:cNvPr>
              <p:cNvSpPr>
                <a:spLocks/>
              </p:cNvSpPr>
              <p:nvPr/>
            </p:nvSpPr>
            <p:spPr bwMode="auto">
              <a:xfrm>
                <a:off x="1249" y="1122"/>
                <a:ext cx="65" cy="65"/>
              </a:xfrm>
              <a:custGeom>
                <a:avLst/>
                <a:gdLst>
                  <a:gd name="T0" fmla="*/ 36 w 37"/>
                  <a:gd name="T1" fmla="*/ 20 h 37"/>
                  <a:gd name="T2" fmla="*/ 18 w 37"/>
                  <a:gd name="T3" fmla="*/ 36 h 37"/>
                  <a:gd name="T4" fmla="*/ 1 w 37"/>
                  <a:gd name="T5" fmla="*/ 18 h 37"/>
                  <a:gd name="T6" fmla="*/ 20 w 37"/>
                  <a:gd name="T7" fmla="*/ 1 h 37"/>
                  <a:gd name="T8" fmla="*/ 36 w 37"/>
                  <a:gd name="T9" fmla="*/ 20 h 37"/>
                </a:gdLst>
                <a:ahLst/>
                <a:cxnLst>
                  <a:cxn ang="0">
                    <a:pos x="T0" y="T1"/>
                  </a:cxn>
                  <a:cxn ang="0">
                    <a:pos x="T2" y="T3"/>
                  </a:cxn>
                  <a:cxn ang="0">
                    <a:pos x="T4" y="T5"/>
                  </a:cxn>
                  <a:cxn ang="0">
                    <a:pos x="T6" y="T7"/>
                  </a:cxn>
                  <a:cxn ang="0">
                    <a:pos x="T8" y="T9"/>
                  </a:cxn>
                </a:cxnLst>
                <a:rect l="0" t="0" r="r" b="b"/>
                <a:pathLst>
                  <a:path w="37" h="37">
                    <a:moveTo>
                      <a:pt x="36" y="20"/>
                    </a:moveTo>
                    <a:cubicBezTo>
                      <a:pt x="36" y="29"/>
                      <a:pt x="28" y="37"/>
                      <a:pt x="18" y="36"/>
                    </a:cubicBezTo>
                    <a:cubicBezTo>
                      <a:pt x="8" y="36"/>
                      <a:pt x="0" y="28"/>
                      <a:pt x="1" y="18"/>
                    </a:cubicBezTo>
                    <a:cubicBezTo>
                      <a:pt x="1" y="8"/>
                      <a:pt x="9" y="0"/>
                      <a:pt x="20" y="1"/>
                    </a:cubicBezTo>
                    <a:cubicBezTo>
                      <a:pt x="29" y="2"/>
                      <a:pt x="37" y="10"/>
                      <a:pt x="36"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0" name="Freeform 897">
                <a:extLst>
                  <a:ext uri="{FF2B5EF4-FFF2-40B4-BE49-F238E27FC236}">
                    <a16:creationId xmlns:a16="http://schemas.microsoft.com/office/drawing/2014/main" id="{8B063BCB-7A39-4AB6-B54D-44F30124B3EE}"/>
                  </a:ext>
                </a:extLst>
              </p:cNvPr>
              <p:cNvSpPr>
                <a:spLocks/>
              </p:cNvSpPr>
              <p:nvPr/>
            </p:nvSpPr>
            <p:spPr bwMode="auto">
              <a:xfrm>
                <a:off x="3661" y="1124"/>
                <a:ext cx="63" cy="63"/>
              </a:xfrm>
              <a:custGeom>
                <a:avLst/>
                <a:gdLst>
                  <a:gd name="T0" fmla="*/ 36 w 36"/>
                  <a:gd name="T1" fmla="*/ 18 h 36"/>
                  <a:gd name="T2" fmla="*/ 18 w 36"/>
                  <a:gd name="T3" fmla="*/ 35 h 36"/>
                  <a:gd name="T4" fmla="*/ 0 w 36"/>
                  <a:gd name="T5" fmla="*/ 18 h 36"/>
                  <a:gd name="T6" fmla="*/ 19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5"/>
                    </a:cubicBezTo>
                    <a:cubicBezTo>
                      <a:pt x="8" y="35"/>
                      <a:pt x="0" y="27"/>
                      <a:pt x="0" y="18"/>
                    </a:cubicBezTo>
                    <a:cubicBezTo>
                      <a:pt x="0" y="7"/>
                      <a:pt x="8" y="0"/>
                      <a:pt x="19" y="0"/>
                    </a:cubicBezTo>
                    <a:cubicBezTo>
                      <a:pt x="28"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1" name="Freeform 898">
                <a:extLst>
                  <a:ext uri="{FF2B5EF4-FFF2-40B4-BE49-F238E27FC236}">
                    <a16:creationId xmlns:a16="http://schemas.microsoft.com/office/drawing/2014/main" id="{3D702587-DD7E-44CE-B106-5680FAE58B71}"/>
                  </a:ext>
                </a:extLst>
              </p:cNvPr>
              <p:cNvSpPr>
                <a:spLocks/>
              </p:cNvSpPr>
              <p:nvPr/>
            </p:nvSpPr>
            <p:spPr bwMode="auto">
              <a:xfrm>
                <a:off x="1786" y="586"/>
                <a:ext cx="63" cy="63"/>
              </a:xfrm>
              <a:custGeom>
                <a:avLst/>
                <a:gdLst>
                  <a:gd name="T0" fmla="*/ 17 w 36"/>
                  <a:gd name="T1" fmla="*/ 36 h 36"/>
                  <a:gd name="T2" fmla="*/ 0 w 36"/>
                  <a:gd name="T3" fmla="*/ 18 h 36"/>
                  <a:gd name="T4" fmla="*/ 18 w 36"/>
                  <a:gd name="T5" fmla="*/ 1 h 36"/>
                  <a:gd name="T6" fmla="*/ 35 w 36"/>
                  <a:gd name="T7" fmla="*/ 19 h 36"/>
                  <a:gd name="T8" fmla="*/ 17 w 36"/>
                  <a:gd name="T9" fmla="*/ 36 h 36"/>
                </a:gdLst>
                <a:ahLst/>
                <a:cxnLst>
                  <a:cxn ang="0">
                    <a:pos x="T0" y="T1"/>
                  </a:cxn>
                  <a:cxn ang="0">
                    <a:pos x="T2" y="T3"/>
                  </a:cxn>
                  <a:cxn ang="0">
                    <a:pos x="T4" y="T5"/>
                  </a:cxn>
                  <a:cxn ang="0">
                    <a:pos x="T6" y="T7"/>
                  </a:cxn>
                  <a:cxn ang="0">
                    <a:pos x="T8" y="T9"/>
                  </a:cxn>
                </a:cxnLst>
                <a:rect l="0" t="0" r="r" b="b"/>
                <a:pathLst>
                  <a:path w="36" h="36">
                    <a:moveTo>
                      <a:pt x="17" y="36"/>
                    </a:moveTo>
                    <a:cubicBezTo>
                      <a:pt x="7" y="36"/>
                      <a:pt x="0" y="28"/>
                      <a:pt x="0" y="18"/>
                    </a:cubicBezTo>
                    <a:cubicBezTo>
                      <a:pt x="0" y="8"/>
                      <a:pt x="8" y="0"/>
                      <a:pt x="18" y="1"/>
                    </a:cubicBezTo>
                    <a:cubicBezTo>
                      <a:pt x="28" y="1"/>
                      <a:pt x="36" y="9"/>
                      <a:pt x="35" y="19"/>
                    </a:cubicBezTo>
                    <a:cubicBezTo>
                      <a:pt x="35" y="29"/>
                      <a:pt x="27" y="36"/>
                      <a:pt x="17"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2" name="Freeform 899">
                <a:extLst>
                  <a:ext uri="{FF2B5EF4-FFF2-40B4-BE49-F238E27FC236}">
                    <a16:creationId xmlns:a16="http://schemas.microsoft.com/office/drawing/2014/main" id="{2B05869C-5EEC-4631-8BF0-B543C02F310A}"/>
                  </a:ext>
                </a:extLst>
              </p:cNvPr>
              <p:cNvSpPr>
                <a:spLocks/>
              </p:cNvSpPr>
              <p:nvPr/>
            </p:nvSpPr>
            <p:spPr bwMode="auto">
              <a:xfrm>
                <a:off x="3126" y="588"/>
                <a:ext cx="63" cy="61"/>
              </a:xfrm>
              <a:custGeom>
                <a:avLst/>
                <a:gdLst>
                  <a:gd name="T0" fmla="*/ 18 w 36"/>
                  <a:gd name="T1" fmla="*/ 35 h 35"/>
                  <a:gd name="T2" fmla="*/ 0 w 36"/>
                  <a:gd name="T3" fmla="*/ 17 h 35"/>
                  <a:gd name="T4" fmla="*/ 18 w 36"/>
                  <a:gd name="T5" fmla="*/ 0 h 35"/>
                  <a:gd name="T6" fmla="*/ 36 w 36"/>
                  <a:gd name="T7" fmla="*/ 17 h 35"/>
                  <a:gd name="T8" fmla="*/ 18 w 36"/>
                  <a:gd name="T9" fmla="*/ 35 h 35"/>
                </a:gdLst>
                <a:ahLst/>
                <a:cxnLst>
                  <a:cxn ang="0">
                    <a:pos x="T0" y="T1"/>
                  </a:cxn>
                  <a:cxn ang="0">
                    <a:pos x="T2" y="T3"/>
                  </a:cxn>
                  <a:cxn ang="0">
                    <a:pos x="T4" y="T5"/>
                  </a:cxn>
                  <a:cxn ang="0">
                    <a:pos x="T6" y="T7"/>
                  </a:cxn>
                  <a:cxn ang="0">
                    <a:pos x="T8" y="T9"/>
                  </a:cxn>
                </a:cxnLst>
                <a:rect l="0" t="0" r="r" b="b"/>
                <a:pathLst>
                  <a:path w="36" h="35">
                    <a:moveTo>
                      <a:pt x="18" y="35"/>
                    </a:moveTo>
                    <a:cubicBezTo>
                      <a:pt x="8" y="35"/>
                      <a:pt x="0" y="27"/>
                      <a:pt x="0" y="17"/>
                    </a:cubicBezTo>
                    <a:cubicBezTo>
                      <a:pt x="0" y="7"/>
                      <a:pt x="8" y="0"/>
                      <a:pt x="18" y="0"/>
                    </a:cubicBezTo>
                    <a:cubicBezTo>
                      <a:pt x="28" y="0"/>
                      <a:pt x="36" y="7"/>
                      <a:pt x="36" y="17"/>
                    </a:cubicBezTo>
                    <a:cubicBezTo>
                      <a:pt x="35" y="27"/>
                      <a:pt x="28" y="35"/>
                      <a:pt x="1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3" name="Freeform 900">
                <a:extLst>
                  <a:ext uri="{FF2B5EF4-FFF2-40B4-BE49-F238E27FC236}">
                    <a16:creationId xmlns:a16="http://schemas.microsoft.com/office/drawing/2014/main" id="{6F928532-7F67-4636-B03D-7226DD71043F}"/>
                  </a:ext>
                </a:extLst>
              </p:cNvPr>
              <p:cNvSpPr>
                <a:spLocks/>
              </p:cNvSpPr>
              <p:nvPr/>
            </p:nvSpPr>
            <p:spPr bwMode="auto">
              <a:xfrm>
                <a:off x="3794" y="2200"/>
                <a:ext cx="63" cy="63"/>
              </a:xfrm>
              <a:custGeom>
                <a:avLst/>
                <a:gdLst>
                  <a:gd name="T0" fmla="*/ 36 w 36"/>
                  <a:gd name="T1" fmla="*/ 19 h 36"/>
                  <a:gd name="T2" fmla="*/ 17 w 36"/>
                  <a:gd name="T3" fmla="*/ 35 h 36"/>
                  <a:gd name="T4" fmla="*/ 1 w 36"/>
                  <a:gd name="T5" fmla="*/ 16 h 36"/>
                  <a:gd name="T6" fmla="*/ 19 w 36"/>
                  <a:gd name="T7" fmla="*/ 0 h 36"/>
                  <a:gd name="T8" fmla="*/ 36 w 36"/>
                  <a:gd name="T9" fmla="*/ 19 h 36"/>
                </a:gdLst>
                <a:ahLst/>
                <a:cxnLst>
                  <a:cxn ang="0">
                    <a:pos x="T0" y="T1"/>
                  </a:cxn>
                  <a:cxn ang="0">
                    <a:pos x="T2" y="T3"/>
                  </a:cxn>
                  <a:cxn ang="0">
                    <a:pos x="T4" y="T5"/>
                  </a:cxn>
                  <a:cxn ang="0">
                    <a:pos x="T6" y="T7"/>
                  </a:cxn>
                  <a:cxn ang="0">
                    <a:pos x="T8" y="T9"/>
                  </a:cxn>
                </a:cxnLst>
                <a:rect l="0" t="0" r="r" b="b"/>
                <a:pathLst>
                  <a:path w="36" h="36">
                    <a:moveTo>
                      <a:pt x="36" y="19"/>
                    </a:moveTo>
                    <a:cubicBezTo>
                      <a:pt x="35" y="28"/>
                      <a:pt x="26" y="36"/>
                      <a:pt x="17" y="35"/>
                    </a:cubicBezTo>
                    <a:cubicBezTo>
                      <a:pt x="7" y="34"/>
                      <a:pt x="0" y="26"/>
                      <a:pt x="1" y="16"/>
                    </a:cubicBezTo>
                    <a:cubicBezTo>
                      <a:pt x="1" y="7"/>
                      <a:pt x="10" y="0"/>
                      <a:pt x="19" y="0"/>
                    </a:cubicBezTo>
                    <a:cubicBezTo>
                      <a:pt x="28" y="1"/>
                      <a:pt x="36" y="9"/>
                      <a:pt x="3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4" name="Freeform 901">
                <a:extLst>
                  <a:ext uri="{FF2B5EF4-FFF2-40B4-BE49-F238E27FC236}">
                    <a16:creationId xmlns:a16="http://schemas.microsoft.com/office/drawing/2014/main" id="{A3BA5CE1-07A8-4F69-8194-044E969BE706}"/>
                  </a:ext>
                </a:extLst>
              </p:cNvPr>
              <p:cNvSpPr>
                <a:spLocks/>
              </p:cNvSpPr>
              <p:nvPr/>
            </p:nvSpPr>
            <p:spPr bwMode="auto">
              <a:xfrm>
                <a:off x="2053" y="3141"/>
                <a:ext cx="63" cy="61"/>
              </a:xfrm>
              <a:custGeom>
                <a:avLst/>
                <a:gdLst>
                  <a:gd name="T0" fmla="*/ 18 w 36"/>
                  <a:gd name="T1" fmla="*/ 35 h 35"/>
                  <a:gd name="T2" fmla="*/ 0 w 36"/>
                  <a:gd name="T3" fmla="*/ 18 h 35"/>
                  <a:gd name="T4" fmla="*/ 18 w 36"/>
                  <a:gd name="T5" fmla="*/ 0 h 35"/>
                  <a:gd name="T6" fmla="*/ 35 w 36"/>
                  <a:gd name="T7" fmla="*/ 17 h 35"/>
                  <a:gd name="T8" fmla="*/ 18 w 36"/>
                  <a:gd name="T9" fmla="*/ 35 h 35"/>
                </a:gdLst>
                <a:ahLst/>
                <a:cxnLst>
                  <a:cxn ang="0">
                    <a:pos x="T0" y="T1"/>
                  </a:cxn>
                  <a:cxn ang="0">
                    <a:pos x="T2" y="T3"/>
                  </a:cxn>
                  <a:cxn ang="0">
                    <a:pos x="T4" y="T5"/>
                  </a:cxn>
                  <a:cxn ang="0">
                    <a:pos x="T6" y="T7"/>
                  </a:cxn>
                  <a:cxn ang="0">
                    <a:pos x="T8" y="T9"/>
                  </a:cxn>
                </a:cxnLst>
                <a:rect l="0" t="0" r="r" b="b"/>
                <a:pathLst>
                  <a:path w="36" h="35">
                    <a:moveTo>
                      <a:pt x="18" y="35"/>
                    </a:moveTo>
                    <a:cubicBezTo>
                      <a:pt x="9" y="35"/>
                      <a:pt x="0" y="27"/>
                      <a:pt x="0" y="18"/>
                    </a:cubicBezTo>
                    <a:cubicBezTo>
                      <a:pt x="0" y="8"/>
                      <a:pt x="8" y="0"/>
                      <a:pt x="18" y="0"/>
                    </a:cubicBezTo>
                    <a:cubicBezTo>
                      <a:pt x="27" y="0"/>
                      <a:pt x="35" y="8"/>
                      <a:pt x="35" y="17"/>
                    </a:cubicBezTo>
                    <a:cubicBezTo>
                      <a:pt x="36" y="26"/>
                      <a:pt x="28" y="35"/>
                      <a:pt x="1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5" name="Freeform 902">
                <a:extLst>
                  <a:ext uri="{FF2B5EF4-FFF2-40B4-BE49-F238E27FC236}">
                    <a16:creationId xmlns:a16="http://schemas.microsoft.com/office/drawing/2014/main" id="{178CC99D-BB44-453F-9818-6065DACC764B}"/>
                  </a:ext>
                </a:extLst>
              </p:cNvPr>
              <p:cNvSpPr>
                <a:spLocks/>
              </p:cNvSpPr>
              <p:nvPr/>
            </p:nvSpPr>
            <p:spPr bwMode="auto">
              <a:xfrm>
                <a:off x="1114" y="1392"/>
                <a:ext cx="63" cy="61"/>
              </a:xfrm>
              <a:custGeom>
                <a:avLst/>
                <a:gdLst>
                  <a:gd name="T0" fmla="*/ 18 w 36"/>
                  <a:gd name="T1" fmla="*/ 35 h 35"/>
                  <a:gd name="T2" fmla="*/ 1 w 36"/>
                  <a:gd name="T3" fmla="*/ 17 h 35"/>
                  <a:gd name="T4" fmla="*/ 18 w 36"/>
                  <a:gd name="T5" fmla="*/ 0 h 35"/>
                  <a:gd name="T6" fmla="*/ 36 w 36"/>
                  <a:gd name="T7" fmla="*/ 18 h 35"/>
                  <a:gd name="T8" fmla="*/ 18 w 36"/>
                  <a:gd name="T9" fmla="*/ 35 h 35"/>
                </a:gdLst>
                <a:ahLst/>
                <a:cxnLst>
                  <a:cxn ang="0">
                    <a:pos x="T0" y="T1"/>
                  </a:cxn>
                  <a:cxn ang="0">
                    <a:pos x="T2" y="T3"/>
                  </a:cxn>
                  <a:cxn ang="0">
                    <a:pos x="T4" y="T5"/>
                  </a:cxn>
                  <a:cxn ang="0">
                    <a:pos x="T6" y="T7"/>
                  </a:cxn>
                  <a:cxn ang="0">
                    <a:pos x="T8" y="T9"/>
                  </a:cxn>
                </a:cxnLst>
                <a:rect l="0" t="0" r="r" b="b"/>
                <a:pathLst>
                  <a:path w="36" h="35">
                    <a:moveTo>
                      <a:pt x="18" y="35"/>
                    </a:moveTo>
                    <a:cubicBezTo>
                      <a:pt x="8" y="35"/>
                      <a:pt x="0" y="27"/>
                      <a:pt x="1" y="17"/>
                    </a:cubicBezTo>
                    <a:cubicBezTo>
                      <a:pt x="1" y="8"/>
                      <a:pt x="9" y="0"/>
                      <a:pt x="18" y="0"/>
                    </a:cubicBezTo>
                    <a:cubicBezTo>
                      <a:pt x="28" y="0"/>
                      <a:pt x="36" y="9"/>
                      <a:pt x="36" y="18"/>
                    </a:cubicBezTo>
                    <a:cubicBezTo>
                      <a:pt x="35" y="28"/>
                      <a:pt x="27" y="35"/>
                      <a:pt x="1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6" name="Freeform 903">
                <a:extLst>
                  <a:ext uri="{FF2B5EF4-FFF2-40B4-BE49-F238E27FC236}">
                    <a16:creationId xmlns:a16="http://schemas.microsoft.com/office/drawing/2014/main" id="{28332B6F-DFF1-451F-A39D-8F61A8978123}"/>
                  </a:ext>
                </a:extLst>
              </p:cNvPr>
              <p:cNvSpPr>
                <a:spLocks/>
              </p:cNvSpPr>
              <p:nvPr/>
            </p:nvSpPr>
            <p:spPr bwMode="auto">
              <a:xfrm>
                <a:off x="1114" y="2200"/>
                <a:ext cx="63" cy="61"/>
              </a:xfrm>
              <a:custGeom>
                <a:avLst/>
                <a:gdLst>
                  <a:gd name="T0" fmla="*/ 18 w 36"/>
                  <a:gd name="T1" fmla="*/ 0 h 35"/>
                  <a:gd name="T2" fmla="*/ 36 w 36"/>
                  <a:gd name="T3" fmla="*/ 18 h 35"/>
                  <a:gd name="T4" fmla="*/ 18 w 36"/>
                  <a:gd name="T5" fmla="*/ 35 h 35"/>
                  <a:gd name="T6" fmla="*/ 1 w 36"/>
                  <a:gd name="T7" fmla="*/ 18 h 35"/>
                  <a:gd name="T8" fmla="*/ 18 w 36"/>
                  <a:gd name="T9" fmla="*/ 0 h 35"/>
                </a:gdLst>
                <a:ahLst/>
                <a:cxnLst>
                  <a:cxn ang="0">
                    <a:pos x="T0" y="T1"/>
                  </a:cxn>
                  <a:cxn ang="0">
                    <a:pos x="T2" y="T3"/>
                  </a:cxn>
                  <a:cxn ang="0">
                    <a:pos x="T4" y="T5"/>
                  </a:cxn>
                  <a:cxn ang="0">
                    <a:pos x="T6" y="T7"/>
                  </a:cxn>
                  <a:cxn ang="0">
                    <a:pos x="T8" y="T9"/>
                  </a:cxn>
                </a:cxnLst>
                <a:rect l="0" t="0" r="r" b="b"/>
                <a:pathLst>
                  <a:path w="36" h="35">
                    <a:moveTo>
                      <a:pt x="18" y="0"/>
                    </a:moveTo>
                    <a:cubicBezTo>
                      <a:pt x="28" y="0"/>
                      <a:pt x="36" y="8"/>
                      <a:pt x="36" y="18"/>
                    </a:cubicBezTo>
                    <a:cubicBezTo>
                      <a:pt x="36" y="27"/>
                      <a:pt x="27" y="35"/>
                      <a:pt x="18" y="35"/>
                    </a:cubicBezTo>
                    <a:cubicBezTo>
                      <a:pt x="9" y="35"/>
                      <a:pt x="1" y="27"/>
                      <a:pt x="1"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7" name="Oval 904">
                <a:extLst>
                  <a:ext uri="{FF2B5EF4-FFF2-40B4-BE49-F238E27FC236}">
                    <a16:creationId xmlns:a16="http://schemas.microsoft.com/office/drawing/2014/main" id="{FD180354-E37A-458E-A872-FF8B43766841}"/>
                  </a:ext>
                </a:extLst>
              </p:cNvPr>
              <p:cNvSpPr>
                <a:spLocks noChangeArrowheads="1"/>
              </p:cNvSpPr>
              <p:nvPr/>
            </p:nvSpPr>
            <p:spPr bwMode="auto">
              <a:xfrm>
                <a:off x="2857" y="3141"/>
                <a:ext cx="61" cy="6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8" name="Freeform 905">
                <a:extLst>
                  <a:ext uri="{FF2B5EF4-FFF2-40B4-BE49-F238E27FC236}">
                    <a16:creationId xmlns:a16="http://schemas.microsoft.com/office/drawing/2014/main" id="{BB148EB8-AFC4-4338-890E-F07BCBF2AE9A}"/>
                  </a:ext>
                </a:extLst>
              </p:cNvPr>
              <p:cNvSpPr>
                <a:spLocks/>
              </p:cNvSpPr>
              <p:nvPr/>
            </p:nvSpPr>
            <p:spPr bwMode="auto">
              <a:xfrm>
                <a:off x="3794" y="1392"/>
                <a:ext cx="63" cy="61"/>
              </a:xfrm>
              <a:custGeom>
                <a:avLst/>
                <a:gdLst>
                  <a:gd name="T0" fmla="*/ 18 w 36"/>
                  <a:gd name="T1" fmla="*/ 35 h 35"/>
                  <a:gd name="T2" fmla="*/ 1 w 36"/>
                  <a:gd name="T3" fmla="*/ 17 h 35"/>
                  <a:gd name="T4" fmla="*/ 18 w 36"/>
                  <a:gd name="T5" fmla="*/ 0 h 35"/>
                  <a:gd name="T6" fmla="*/ 35 w 36"/>
                  <a:gd name="T7" fmla="*/ 18 h 35"/>
                  <a:gd name="T8" fmla="*/ 18 w 36"/>
                  <a:gd name="T9" fmla="*/ 35 h 35"/>
                </a:gdLst>
                <a:ahLst/>
                <a:cxnLst>
                  <a:cxn ang="0">
                    <a:pos x="T0" y="T1"/>
                  </a:cxn>
                  <a:cxn ang="0">
                    <a:pos x="T2" y="T3"/>
                  </a:cxn>
                  <a:cxn ang="0">
                    <a:pos x="T4" y="T5"/>
                  </a:cxn>
                  <a:cxn ang="0">
                    <a:pos x="T6" y="T7"/>
                  </a:cxn>
                  <a:cxn ang="0">
                    <a:pos x="T8" y="T9"/>
                  </a:cxn>
                </a:cxnLst>
                <a:rect l="0" t="0" r="r" b="b"/>
                <a:pathLst>
                  <a:path w="36" h="35">
                    <a:moveTo>
                      <a:pt x="18" y="35"/>
                    </a:moveTo>
                    <a:cubicBezTo>
                      <a:pt x="8" y="35"/>
                      <a:pt x="0" y="27"/>
                      <a:pt x="1" y="17"/>
                    </a:cubicBezTo>
                    <a:cubicBezTo>
                      <a:pt x="1" y="8"/>
                      <a:pt x="9" y="0"/>
                      <a:pt x="18" y="0"/>
                    </a:cubicBezTo>
                    <a:cubicBezTo>
                      <a:pt x="28" y="0"/>
                      <a:pt x="36" y="9"/>
                      <a:pt x="35" y="18"/>
                    </a:cubicBezTo>
                    <a:cubicBezTo>
                      <a:pt x="35" y="28"/>
                      <a:pt x="27" y="35"/>
                      <a:pt x="1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9" name="Freeform 906">
                <a:extLst>
                  <a:ext uri="{FF2B5EF4-FFF2-40B4-BE49-F238E27FC236}">
                    <a16:creationId xmlns:a16="http://schemas.microsoft.com/office/drawing/2014/main" id="{AABAD0DE-DE32-4DBA-AAFB-6EFBA2D3F3A8}"/>
                  </a:ext>
                </a:extLst>
              </p:cNvPr>
              <p:cNvSpPr>
                <a:spLocks/>
              </p:cNvSpPr>
              <p:nvPr/>
            </p:nvSpPr>
            <p:spPr bwMode="auto">
              <a:xfrm>
                <a:off x="2857" y="451"/>
                <a:ext cx="61" cy="63"/>
              </a:xfrm>
              <a:custGeom>
                <a:avLst/>
                <a:gdLst>
                  <a:gd name="T0" fmla="*/ 17 w 35"/>
                  <a:gd name="T1" fmla="*/ 35 h 36"/>
                  <a:gd name="T2" fmla="*/ 0 w 35"/>
                  <a:gd name="T3" fmla="*/ 18 h 36"/>
                  <a:gd name="T4" fmla="*/ 18 w 35"/>
                  <a:gd name="T5" fmla="*/ 1 h 36"/>
                  <a:gd name="T6" fmla="*/ 35 w 35"/>
                  <a:gd name="T7" fmla="*/ 19 h 36"/>
                  <a:gd name="T8" fmla="*/ 17 w 35"/>
                  <a:gd name="T9" fmla="*/ 35 h 36"/>
                </a:gdLst>
                <a:ahLst/>
                <a:cxnLst>
                  <a:cxn ang="0">
                    <a:pos x="T0" y="T1"/>
                  </a:cxn>
                  <a:cxn ang="0">
                    <a:pos x="T2" y="T3"/>
                  </a:cxn>
                  <a:cxn ang="0">
                    <a:pos x="T4" y="T5"/>
                  </a:cxn>
                  <a:cxn ang="0">
                    <a:pos x="T6" y="T7"/>
                  </a:cxn>
                  <a:cxn ang="0">
                    <a:pos x="T8" y="T9"/>
                  </a:cxn>
                </a:cxnLst>
                <a:rect l="0" t="0" r="r" b="b"/>
                <a:pathLst>
                  <a:path w="35" h="36">
                    <a:moveTo>
                      <a:pt x="17" y="35"/>
                    </a:moveTo>
                    <a:cubicBezTo>
                      <a:pt x="8" y="35"/>
                      <a:pt x="0" y="27"/>
                      <a:pt x="0" y="18"/>
                    </a:cubicBezTo>
                    <a:cubicBezTo>
                      <a:pt x="0" y="9"/>
                      <a:pt x="8" y="0"/>
                      <a:pt x="18" y="1"/>
                    </a:cubicBezTo>
                    <a:cubicBezTo>
                      <a:pt x="27" y="1"/>
                      <a:pt x="35" y="9"/>
                      <a:pt x="35" y="19"/>
                    </a:cubicBezTo>
                    <a:cubicBezTo>
                      <a:pt x="34" y="28"/>
                      <a:pt x="26" y="36"/>
                      <a:pt x="17"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0" name="Freeform 907">
                <a:extLst>
                  <a:ext uri="{FF2B5EF4-FFF2-40B4-BE49-F238E27FC236}">
                    <a16:creationId xmlns:a16="http://schemas.microsoft.com/office/drawing/2014/main" id="{087272A4-F742-4A84-A708-3AD93D497471}"/>
                  </a:ext>
                </a:extLst>
              </p:cNvPr>
              <p:cNvSpPr>
                <a:spLocks/>
              </p:cNvSpPr>
              <p:nvPr/>
            </p:nvSpPr>
            <p:spPr bwMode="auto">
              <a:xfrm>
                <a:off x="2053" y="453"/>
                <a:ext cx="61" cy="61"/>
              </a:xfrm>
              <a:custGeom>
                <a:avLst/>
                <a:gdLst>
                  <a:gd name="T0" fmla="*/ 18 w 35"/>
                  <a:gd name="T1" fmla="*/ 0 h 35"/>
                  <a:gd name="T2" fmla="*/ 35 w 35"/>
                  <a:gd name="T3" fmla="*/ 17 h 35"/>
                  <a:gd name="T4" fmla="*/ 17 w 35"/>
                  <a:gd name="T5" fmla="*/ 34 h 35"/>
                  <a:gd name="T6" fmla="*/ 0 w 35"/>
                  <a:gd name="T7" fmla="*/ 17 h 35"/>
                  <a:gd name="T8" fmla="*/ 18 w 35"/>
                  <a:gd name="T9" fmla="*/ 0 h 35"/>
                </a:gdLst>
                <a:ahLst/>
                <a:cxnLst>
                  <a:cxn ang="0">
                    <a:pos x="T0" y="T1"/>
                  </a:cxn>
                  <a:cxn ang="0">
                    <a:pos x="T2" y="T3"/>
                  </a:cxn>
                  <a:cxn ang="0">
                    <a:pos x="T4" y="T5"/>
                  </a:cxn>
                  <a:cxn ang="0">
                    <a:pos x="T6" y="T7"/>
                  </a:cxn>
                  <a:cxn ang="0">
                    <a:pos x="T8" y="T9"/>
                  </a:cxn>
                </a:cxnLst>
                <a:rect l="0" t="0" r="r" b="b"/>
                <a:pathLst>
                  <a:path w="35" h="35">
                    <a:moveTo>
                      <a:pt x="18" y="0"/>
                    </a:moveTo>
                    <a:cubicBezTo>
                      <a:pt x="27" y="0"/>
                      <a:pt x="35" y="8"/>
                      <a:pt x="35" y="17"/>
                    </a:cubicBezTo>
                    <a:cubicBezTo>
                      <a:pt x="35" y="27"/>
                      <a:pt x="27" y="35"/>
                      <a:pt x="17" y="34"/>
                    </a:cubicBezTo>
                    <a:cubicBezTo>
                      <a:pt x="8" y="34"/>
                      <a:pt x="0" y="26"/>
                      <a:pt x="0" y="17"/>
                    </a:cubicBezTo>
                    <a:cubicBezTo>
                      <a:pt x="1" y="8"/>
                      <a:pt x="9"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1" name="Freeform 908">
                <a:extLst>
                  <a:ext uri="{FF2B5EF4-FFF2-40B4-BE49-F238E27FC236}">
                    <a16:creationId xmlns:a16="http://schemas.microsoft.com/office/drawing/2014/main" id="{9B817034-A14C-477F-B83D-7AEA7481DEA4}"/>
                  </a:ext>
                </a:extLst>
              </p:cNvPr>
              <p:cNvSpPr>
                <a:spLocks/>
              </p:cNvSpPr>
              <p:nvPr/>
            </p:nvSpPr>
            <p:spPr bwMode="auto">
              <a:xfrm>
                <a:off x="1385" y="2738"/>
                <a:ext cx="58" cy="60"/>
              </a:xfrm>
              <a:custGeom>
                <a:avLst/>
                <a:gdLst>
                  <a:gd name="T0" fmla="*/ 33 w 33"/>
                  <a:gd name="T1" fmla="*/ 17 h 34"/>
                  <a:gd name="T2" fmla="*/ 16 w 33"/>
                  <a:gd name="T3" fmla="*/ 34 h 34"/>
                  <a:gd name="T4" fmla="*/ 0 w 33"/>
                  <a:gd name="T5" fmla="*/ 17 h 34"/>
                  <a:gd name="T6" fmla="*/ 16 w 33"/>
                  <a:gd name="T7" fmla="*/ 0 h 34"/>
                  <a:gd name="T8" fmla="*/ 33 w 33"/>
                  <a:gd name="T9" fmla="*/ 17 h 34"/>
                </a:gdLst>
                <a:ahLst/>
                <a:cxnLst>
                  <a:cxn ang="0">
                    <a:pos x="T0" y="T1"/>
                  </a:cxn>
                  <a:cxn ang="0">
                    <a:pos x="T2" y="T3"/>
                  </a:cxn>
                  <a:cxn ang="0">
                    <a:pos x="T4" y="T5"/>
                  </a:cxn>
                  <a:cxn ang="0">
                    <a:pos x="T6" y="T7"/>
                  </a:cxn>
                  <a:cxn ang="0">
                    <a:pos x="T8" y="T9"/>
                  </a:cxn>
                </a:cxnLst>
                <a:rect l="0" t="0" r="r" b="b"/>
                <a:pathLst>
                  <a:path w="33" h="34">
                    <a:moveTo>
                      <a:pt x="33" y="17"/>
                    </a:moveTo>
                    <a:cubicBezTo>
                      <a:pt x="33" y="26"/>
                      <a:pt x="26" y="34"/>
                      <a:pt x="16" y="34"/>
                    </a:cubicBezTo>
                    <a:cubicBezTo>
                      <a:pt x="7" y="34"/>
                      <a:pt x="0" y="26"/>
                      <a:pt x="0" y="17"/>
                    </a:cubicBezTo>
                    <a:cubicBezTo>
                      <a:pt x="0" y="7"/>
                      <a:pt x="7" y="0"/>
                      <a:pt x="16" y="0"/>
                    </a:cubicBezTo>
                    <a:cubicBezTo>
                      <a:pt x="26" y="0"/>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2" name="Freeform 909">
                <a:extLst>
                  <a:ext uri="{FF2B5EF4-FFF2-40B4-BE49-F238E27FC236}">
                    <a16:creationId xmlns:a16="http://schemas.microsoft.com/office/drawing/2014/main" id="{30F71F23-24BD-4611-B7BE-570682D5EC2C}"/>
                  </a:ext>
                </a:extLst>
              </p:cNvPr>
              <p:cNvSpPr>
                <a:spLocks/>
              </p:cNvSpPr>
              <p:nvPr/>
            </p:nvSpPr>
            <p:spPr bwMode="auto">
              <a:xfrm>
                <a:off x="3528" y="2738"/>
                <a:ext cx="60" cy="60"/>
              </a:xfrm>
              <a:custGeom>
                <a:avLst/>
                <a:gdLst>
                  <a:gd name="T0" fmla="*/ 17 w 34"/>
                  <a:gd name="T1" fmla="*/ 34 h 34"/>
                  <a:gd name="T2" fmla="*/ 0 w 34"/>
                  <a:gd name="T3" fmla="*/ 17 h 34"/>
                  <a:gd name="T4" fmla="*/ 17 w 34"/>
                  <a:gd name="T5" fmla="*/ 0 h 34"/>
                  <a:gd name="T6" fmla="*/ 33 w 34"/>
                  <a:gd name="T7" fmla="*/ 17 h 34"/>
                  <a:gd name="T8" fmla="*/ 17 w 34"/>
                  <a:gd name="T9" fmla="*/ 34 h 34"/>
                </a:gdLst>
                <a:ahLst/>
                <a:cxnLst>
                  <a:cxn ang="0">
                    <a:pos x="T0" y="T1"/>
                  </a:cxn>
                  <a:cxn ang="0">
                    <a:pos x="T2" y="T3"/>
                  </a:cxn>
                  <a:cxn ang="0">
                    <a:pos x="T4" y="T5"/>
                  </a:cxn>
                  <a:cxn ang="0">
                    <a:pos x="T6" y="T7"/>
                  </a:cxn>
                  <a:cxn ang="0">
                    <a:pos x="T8" y="T9"/>
                  </a:cxn>
                </a:cxnLst>
                <a:rect l="0" t="0" r="r" b="b"/>
                <a:pathLst>
                  <a:path w="34" h="34">
                    <a:moveTo>
                      <a:pt x="17" y="34"/>
                    </a:moveTo>
                    <a:cubicBezTo>
                      <a:pt x="7" y="34"/>
                      <a:pt x="0" y="26"/>
                      <a:pt x="0" y="17"/>
                    </a:cubicBezTo>
                    <a:cubicBezTo>
                      <a:pt x="0" y="8"/>
                      <a:pt x="7" y="0"/>
                      <a:pt x="17" y="0"/>
                    </a:cubicBezTo>
                    <a:cubicBezTo>
                      <a:pt x="26" y="0"/>
                      <a:pt x="34" y="8"/>
                      <a:pt x="33" y="17"/>
                    </a:cubicBezTo>
                    <a:cubicBezTo>
                      <a:pt x="33" y="26"/>
                      <a:pt x="26" y="34"/>
                      <a:pt x="17"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3" name="Freeform 910">
                <a:extLst>
                  <a:ext uri="{FF2B5EF4-FFF2-40B4-BE49-F238E27FC236}">
                    <a16:creationId xmlns:a16="http://schemas.microsoft.com/office/drawing/2014/main" id="{06719FCD-FFF1-4794-9F53-0C1E403BE190}"/>
                  </a:ext>
                </a:extLst>
              </p:cNvPr>
              <p:cNvSpPr>
                <a:spLocks/>
              </p:cNvSpPr>
              <p:nvPr/>
            </p:nvSpPr>
            <p:spPr bwMode="auto">
              <a:xfrm>
                <a:off x="1517" y="2871"/>
                <a:ext cx="59" cy="60"/>
              </a:xfrm>
              <a:custGeom>
                <a:avLst/>
                <a:gdLst>
                  <a:gd name="T0" fmla="*/ 34 w 34"/>
                  <a:gd name="T1" fmla="*/ 17 h 34"/>
                  <a:gd name="T2" fmla="*/ 17 w 34"/>
                  <a:gd name="T3" fmla="*/ 34 h 34"/>
                  <a:gd name="T4" fmla="*/ 0 w 34"/>
                  <a:gd name="T5" fmla="*/ 16 h 34"/>
                  <a:gd name="T6" fmla="*/ 17 w 34"/>
                  <a:gd name="T7" fmla="*/ 0 h 34"/>
                  <a:gd name="T8" fmla="*/ 34 w 34"/>
                  <a:gd name="T9" fmla="*/ 17 h 34"/>
                </a:gdLst>
                <a:ahLst/>
                <a:cxnLst>
                  <a:cxn ang="0">
                    <a:pos x="T0" y="T1"/>
                  </a:cxn>
                  <a:cxn ang="0">
                    <a:pos x="T2" y="T3"/>
                  </a:cxn>
                  <a:cxn ang="0">
                    <a:pos x="T4" y="T5"/>
                  </a:cxn>
                  <a:cxn ang="0">
                    <a:pos x="T6" y="T7"/>
                  </a:cxn>
                  <a:cxn ang="0">
                    <a:pos x="T8" y="T9"/>
                  </a:cxn>
                </a:cxnLst>
                <a:rect l="0" t="0" r="r" b="b"/>
                <a:pathLst>
                  <a:path w="34" h="34">
                    <a:moveTo>
                      <a:pt x="34" y="17"/>
                    </a:moveTo>
                    <a:cubicBezTo>
                      <a:pt x="34" y="26"/>
                      <a:pt x="27" y="34"/>
                      <a:pt x="17" y="34"/>
                    </a:cubicBezTo>
                    <a:cubicBezTo>
                      <a:pt x="8" y="34"/>
                      <a:pt x="0" y="26"/>
                      <a:pt x="0" y="16"/>
                    </a:cubicBezTo>
                    <a:cubicBezTo>
                      <a:pt x="1" y="7"/>
                      <a:pt x="8" y="0"/>
                      <a:pt x="17" y="0"/>
                    </a:cubicBezTo>
                    <a:cubicBezTo>
                      <a:pt x="27" y="0"/>
                      <a:pt x="34" y="8"/>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4" name="Freeform 911">
                <a:extLst>
                  <a:ext uri="{FF2B5EF4-FFF2-40B4-BE49-F238E27FC236}">
                    <a16:creationId xmlns:a16="http://schemas.microsoft.com/office/drawing/2014/main" id="{97FF8A76-2E6E-4B08-965D-D94614297F46}"/>
                  </a:ext>
                </a:extLst>
              </p:cNvPr>
              <p:cNvSpPr>
                <a:spLocks/>
              </p:cNvSpPr>
              <p:nvPr/>
            </p:nvSpPr>
            <p:spPr bwMode="auto">
              <a:xfrm>
                <a:off x="3394" y="2873"/>
                <a:ext cx="57" cy="60"/>
              </a:xfrm>
              <a:custGeom>
                <a:avLst/>
                <a:gdLst>
                  <a:gd name="T0" fmla="*/ 33 w 33"/>
                  <a:gd name="T1" fmla="*/ 17 h 34"/>
                  <a:gd name="T2" fmla="*/ 17 w 33"/>
                  <a:gd name="T3" fmla="*/ 34 h 34"/>
                  <a:gd name="T4" fmla="*/ 0 w 33"/>
                  <a:gd name="T5" fmla="*/ 18 h 34"/>
                  <a:gd name="T6" fmla="*/ 16 w 33"/>
                  <a:gd name="T7" fmla="*/ 1 h 34"/>
                  <a:gd name="T8" fmla="*/ 33 w 33"/>
                  <a:gd name="T9" fmla="*/ 17 h 34"/>
                </a:gdLst>
                <a:ahLst/>
                <a:cxnLst>
                  <a:cxn ang="0">
                    <a:pos x="T0" y="T1"/>
                  </a:cxn>
                  <a:cxn ang="0">
                    <a:pos x="T2" y="T3"/>
                  </a:cxn>
                  <a:cxn ang="0">
                    <a:pos x="T4" y="T5"/>
                  </a:cxn>
                  <a:cxn ang="0">
                    <a:pos x="T6" y="T7"/>
                  </a:cxn>
                  <a:cxn ang="0">
                    <a:pos x="T8" y="T9"/>
                  </a:cxn>
                </a:cxnLst>
                <a:rect l="0" t="0" r="r" b="b"/>
                <a:pathLst>
                  <a:path w="33" h="34">
                    <a:moveTo>
                      <a:pt x="33" y="17"/>
                    </a:moveTo>
                    <a:cubicBezTo>
                      <a:pt x="33" y="26"/>
                      <a:pt x="26" y="34"/>
                      <a:pt x="17" y="34"/>
                    </a:cubicBezTo>
                    <a:cubicBezTo>
                      <a:pt x="7" y="34"/>
                      <a:pt x="0" y="27"/>
                      <a:pt x="0" y="18"/>
                    </a:cubicBezTo>
                    <a:cubicBezTo>
                      <a:pt x="0" y="8"/>
                      <a:pt x="7" y="1"/>
                      <a:pt x="16" y="1"/>
                    </a:cubicBezTo>
                    <a:cubicBezTo>
                      <a:pt x="26" y="0"/>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5" name="Freeform 912">
                <a:extLst>
                  <a:ext uri="{FF2B5EF4-FFF2-40B4-BE49-F238E27FC236}">
                    <a16:creationId xmlns:a16="http://schemas.microsoft.com/office/drawing/2014/main" id="{A04EB4A7-DB8F-4EF6-A1A1-7BF205EAB1D5}"/>
                  </a:ext>
                </a:extLst>
              </p:cNvPr>
              <p:cNvSpPr>
                <a:spLocks/>
              </p:cNvSpPr>
              <p:nvPr/>
            </p:nvSpPr>
            <p:spPr bwMode="auto">
              <a:xfrm>
                <a:off x="1520" y="723"/>
                <a:ext cx="58" cy="57"/>
              </a:xfrm>
              <a:custGeom>
                <a:avLst/>
                <a:gdLst>
                  <a:gd name="T0" fmla="*/ 33 w 33"/>
                  <a:gd name="T1" fmla="*/ 16 h 33"/>
                  <a:gd name="T2" fmla="*/ 16 w 33"/>
                  <a:gd name="T3" fmla="*/ 33 h 33"/>
                  <a:gd name="T4" fmla="*/ 0 w 33"/>
                  <a:gd name="T5" fmla="*/ 16 h 33"/>
                  <a:gd name="T6" fmla="*/ 16 w 33"/>
                  <a:gd name="T7" fmla="*/ 0 h 33"/>
                  <a:gd name="T8" fmla="*/ 33 w 33"/>
                  <a:gd name="T9" fmla="*/ 16 h 33"/>
                </a:gdLst>
                <a:ahLst/>
                <a:cxnLst>
                  <a:cxn ang="0">
                    <a:pos x="T0" y="T1"/>
                  </a:cxn>
                  <a:cxn ang="0">
                    <a:pos x="T2" y="T3"/>
                  </a:cxn>
                  <a:cxn ang="0">
                    <a:pos x="T4" y="T5"/>
                  </a:cxn>
                  <a:cxn ang="0">
                    <a:pos x="T6" y="T7"/>
                  </a:cxn>
                  <a:cxn ang="0">
                    <a:pos x="T8" y="T9"/>
                  </a:cxn>
                </a:cxnLst>
                <a:rect l="0" t="0" r="r" b="b"/>
                <a:pathLst>
                  <a:path w="33" h="33">
                    <a:moveTo>
                      <a:pt x="33" y="16"/>
                    </a:moveTo>
                    <a:cubicBezTo>
                      <a:pt x="33" y="26"/>
                      <a:pt x="26" y="33"/>
                      <a:pt x="16" y="33"/>
                    </a:cubicBezTo>
                    <a:cubicBezTo>
                      <a:pt x="7" y="33"/>
                      <a:pt x="0" y="25"/>
                      <a:pt x="0" y="16"/>
                    </a:cubicBezTo>
                    <a:cubicBezTo>
                      <a:pt x="0" y="7"/>
                      <a:pt x="7" y="0"/>
                      <a:pt x="16" y="0"/>
                    </a:cubicBezTo>
                    <a:cubicBezTo>
                      <a:pt x="26" y="0"/>
                      <a:pt x="33" y="7"/>
                      <a:pt x="3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6" name="Freeform 913">
                <a:extLst>
                  <a:ext uri="{FF2B5EF4-FFF2-40B4-BE49-F238E27FC236}">
                    <a16:creationId xmlns:a16="http://schemas.microsoft.com/office/drawing/2014/main" id="{D329402F-2C40-40D7-B4A8-0D81D5011187}"/>
                  </a:ext>
                </a:extLst>
              </p:cNvPr>
              <p:cNvSpPr>
                <a:spLocks/>
              </p:cNvSpPr>
              <p:nvPr/>
            </p:nvSpPr>
            <p:spPr bwMode="auto">
              <a:xfrm>
                <a:off x="3395" y="723"/>
                <a:ext cx="60" cy="57"/>
              </a:xfrm>
              <a:custGeom>
                <a:avLst/>
                <a:gdLst>
                  <a:gd name="T0" fmla="*/ 17 w 34"/>
                  <a:gd name="T1" fmla="*/ 33 h 33"/>
                  <a:gd name="T2" fmla="*/ 0 w 34"/>
                  <a:gd name="T3" fmla="*/ 16 h 33"/>
                  <a:gd name="T4" fmla="*/ 17 w 34"/>
                  <a:gd name="T5" fmla="*/ 0 h 33"/>
                  <a:gd name="T6" fmla="*/ 33 w 34"/>
                  <a:gd name="T7" fmla="*/ 16 h 33"/>
                  <a:gd name="T8" fmla="*/ 17 w 34"/>
                  <a:gd name="T9" fmla="*/ 33 h 33"/>
                </a:gdLst>
                <a:ahLst/>
                <a:cxnLst>
                  <a:cxn ang="0">
                    <a:pos x="T0" y="T1"/>
                  </a:cxn>
                  <a:cxn ang="0">
                    <a:pos x="T2" y="T3"/>
                  </a:cxn>
                  <a:cxn ang="0">
                    <a:pos x="T4" y="T5"/>
                  </a:cxn>
                  <a:cxn ang="0">
                    <a:pos x="T6" y="T7"/>
                  </a:cxn>
                  <a:cxn ang="0">
                    <a:pos x="T8" y="T9"/>
                  </a:cxn>
                </a:cxnLst>
                <a:rect l="0" t="0" r="r" b="b"/>
                <a:pathLst>
                  <a:path w="34" h="33">
                    <a:moveTo>
                      <a:pt x="17" y="33"/>
                    </a:moveTo>
                    <a:cubicBezTo>
                      <a:pt x="8" y="33"/>
                      <a:pt x="0" y="26"/>
                      <a:pt x="0" y="16"/>
                    </a:cubicBezTo>
                    <a:cubicBezTo>
                      <a:pt x="0" y="7"/>
                      <a:pt x="8" y="0"/>
                      <a:pt x="17" y="0"/>
                    </a:cubicBezTo>
                    <a:cubicBezTo>
                      <a:pt x="26" y="0"/>
                      <a:pt x="33" y="7"/>
                      <a:pt x="33" y="16"/>
                    </a:cubicBezTo>
                    <a:cubicBezTo>
                      <a:pt x="34" y="25"/>
                      <a:pt x="26" y="33"/>
                      <a:pt x="17"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7" name="Freeform 914">
                <a:extLst>
                  <a:ext uri="{FF2B5EF4-FFF2-40B4-BE49-F238E27FC236}">
                    <a16:creationId xmlns:a16="http://schemas.microsoft.com/office/drawing/2014/main" id="{72D83D47-71F4-46B6-A1CC-FB02B4463D56}"/>
                  </a:ext>
                </a:extLst>
              </p:cNvPr>
              <p:cNvSpPr>
                <a:spLocks/>
              </p:cNvSpPr>
              <p:nvPr/>
            </p:nvSpPr>
            <p:spPr bwMode="auto">
              <a:xfrm>
                <a:off x="1384" y="857"/>
                <a:ext cx="59" cy="58"/>
              </a:xfrm>
              <a:custGeom>
                <a:avLst/>
                <a:gdLst>
                  <a:gd name="T0" fmla="*/ 34 w 34"/>
                  <a:gd name="T1" fmla="*/ 17 h 33"/>
                  <a:gd name="T2" fmla="*/ 17 w 34"/>
                  <a:gd name="T3" fmla="*/ 33 h 33"/>
                  <a:gd name="T4" fmla="*/ 1 w 34"/>
                  <a:gd name="T5" fmla="*/ 16 h 33"/>
                  <a:gd name="T6" fmla="*/ 17 w 34"/>
                  <a:gd name="T7" fmla="*/ 0 h 33"/>
                  <a:gd name="T8" fmla="*/ 34 w 34"/>
                  <a:gd name="T9" fmla="*/ 17 h 33"/>
                </a:gdLst>
                <a:ahLst/>
                <a:cxnLst>
                  <a:cxn ang="0">
                    <a:pos x="T0" y="T1"/>
                  </a:cxn>
                  <a:cxn ang="0">
                    <a:pos x="T2" y="T3"/>
                  </a:cxn>
                  <a:cxn ang="0">
                    <a:pos x="T4" y="T5"/>
                  </a:cxn>
                  <a:cxn ang="0">
                    <a:pos x="T6" y="T7"/>
                  </a:cxn>
                  <a:cxn ang="0">
                    <a:pos x="T8" y="T9"/>
                  </a:cxn>
                </a:cxnLst>
                <a:rect l="0" t="0" r="r" b="b"/>
                <a:pathLst>
                  <a:path w="34" h="33">
                    <a:moveTo>
                      <a:pt x="34" y="17"/>
                    </a:moveTo>
                    <a:cubicBezTo>
                      <a:pt x="34" y="26"/>
                      <a:pt x="26" y="33"/>
                      <a:pt x="17" y="33"/>
                    </a:cubicBezTo>
                    <a:cubicBezTo>
                      <a:pt x="7" y="33"/>
                      <a:pt x="0" y="25"/>
                      <a:pt x="1" y="16"/>
                    </a:cubicBezTo>
                    <a:cubicBezTo>
                      <a:pt x="1" y="7"/>
                      <a:pt x="8" y="0"/>
                      <a:pt x="17" y="0"/>
                    </a:cubicBezTo>
                    <a:cubicBezTo>
                      <a:pt x="27" y="0"/>
                      <a:pt x="34" y="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8" name="Oval 915">
                <a:extLst>
                  <a:ext uri="{FF2B5EF4-FFF2-40B4-BE49-F238E27FC236}">
                    <a16:creationId xmlns:a16="http://schemas.microsoft.com/office/drawing/2014/main" id="{7AEDEB5E-DD54-4B4A-88BD-666AD5735D19}"/>
                  </a:ext>
                </a:extLst>
              </p:cNvPr>
              <p:cNvSpPr>
                <a:spLocks noChangeArrowheads="1"/>
              </p:cNvSpPr>
              <p:nvPr/>
            </p:nvSpPr>
            <p:spPr bwMode="auto">
              <a:xfrm>
                <a:off x="3528" y="857"/>
                <a:ext cx="58" cy="5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9" name="Freeform 916">
                <a:extLst>
                  <a:ext uri="{FF2B5EF4-FFF2-40B4-BE49-F238E27FC236}">
                    <a16:creationId xmlns:a16="http://schemas.microsoft.com/office/drawing/2014/main" id="{CC843C15-116E-49B5-A191-BA0E63443FF2}"/>
                  </a:ext>
                </a:extLst>
              </p:cNvPr>
              <p:cNvSpPr>
                <a:spLocks/>
              </p:cNvSpPr>
              <p:nvPr/>
            </p:nvSpPr>
            <p:spPr bwMode="auto">
              <a:xfrm>
                <a:off x="1118" y="2335"/>
                <a:ext cx="58" cy="58"/>
              </a:xfrm>
              <a:custGeom>
                <a:avLst/>
                <a:gdLst>
                  <a:gd name="T0" fmla="*/ 0 w 33"/>
                  <a:gd name="T1" fmla="*/ 16 h 33"/>
                  <a:gd name="T2" fmla="*/ 17 w 33"/>
                  <a:gd name="T3" fmla="*/ 0 h 33"/>
                  <a:gd name="T4" fmla="*/ 32 w 33"/>
                  <a:gd name="T5" fmla="*/ 17 h 33"/>
                  <a:gd name="T6" fmla="*/ 16 w 33"/>
                  <a:gd name="T7" fmla="*/ 33 h 33"/>
                  <a:gd name="T8" fmla="*/ 0 w 33"/>
                  <a:gd name="T9" fmla="*/ 16 h 33"/>
                </a:gdLst>
                <a:ahLst/>
                <a:cxnLst>
                  <a:cxn ang="0">
                    <a:pos x="T0" y="T1"/>
                  </a:cxn>
                  <a:cxn ang="0">
                    <a:pos x="T2" y="T3"/>
                  </a:cxn>
                  <a:cxn ang="0">
                    <a:pos x="T4" y="T5"/>
                  </a:cxn>
                  <a:cxn ang="0">
                    <a:pos x="T6" y="T7"/>
                  </a:cxn>
                  <a:cxn ang="0">
                    <a:pos x="T8" y="T9"/>
                  </a:cxn>
                </a:cxnLst>
                <a:rect l="0" t="0" r="r" b="b"/>
                <a:pathLst>
                  <a:path w="33" h="33">
                    <a:moveTo>
                      <a:pt x="0" y="16"/>
                    </a:moveTo>
                    <a:cubicBezTo>
                      <a:pt x="0" y="7"/>
                      <a:pt x="8" y="0"/>
                      <a:pt x="17" y="0"/>
                    </a:cubicBezTo>
                    <a:cubicBezTo>
                      <a:pt x="26" y="1"/>
                      <a:pt x="33" y="8"/>
                      <a:pt x="32" y="17"/>
                    </a:cubicBezTo>
                    <a:cubicBezTo>
                      <a:pt x="32" y="26"/>
                      <a:pt x="24" y="33"/>
                      <a:pt x="16" y="33"/>
                    </a:cubicBezTo>
                    <a:cubicBezTo>
                      <a:pt x="7" y="33"/>
                      <a:pt x="0" y="25"/>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0" name="Freeform 917">
                <a:extLst>
                  <a:ext uri="{FF2B5EF4-FFF2-40B4-BE49-F238E27FC236}">
                    <a16:creationId xmlns:a16="http://schemas.microsoft.com/office/drawing/2014/main" id="{589D832F-FB34-4813-B1A5-912938205686}"/>
                  </a:ext>
                </a:extLst>
              </p:cNvPr>
              <p:cNvSpPr>
                <a:spLocks/>
              </p:cNvSpPr>
              <p:nvPr/>
            </p:nvSpPr>
            <p:spPr bwMode="auto">
              <a:xfrm>
                <a:off x="2993" y="3143"/>
                <a:ext cx="58" cy="58"/>
              </a:xfrm>
              <a:custGeom>
                <a:avLst/>
                <a:gdLst>
                  <a:gd name="T0" fmla="*/ 17 w 33"/>
                  <a:gd name="T1" fmla="*/ 0 h 33"/>
                  <a:gd name="T2" fmla="*/ 33 w 33"/>
                  <a:gd name="T3" fmla="*/ 17 h 33"/>
                  <a:gd name="T4" fmla="*/ 16 w 33"/>
                  <a:gd name="T5" fmla="*/ 33 h 33"/>
                  <a:gd name="T6" fmla="*/ 0 w 33"/>
                  <a:gd name="T7" fmla="*/ 16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6" y="0"/>
                      <a:pt x="33" y="8"/>
                      <a:pt x="33" y="17"/>
                    </a:cubicBezTo>
                    <a:cubicBezTo>
                      <a:pt x="33" y="26"/>
                      <a:pt x="25" y="33"/>
                      <a:pt x="16" y="33"/>
                    </a:cubicBezTo>
                    <a:cubicBezTo>
                      <a:pt x="7" y="32"/>
                      <a:pt x="0" y="25"/>
                      <a:pt x="0" y="16"/>
                    </a:cubicBezTo>
                    <a:cubicBezTo>
                      <a:pt x="0" y="7"/>
                      <a:pt x="8"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1" name="Freeform 918">
                <a:extLst>
                  <a:ext uri="{FF2B5EF4-FFF2-40B4-BE49-F238E27FC236}">
                    <a16:creationId xmlns:a16="http://schemas.microsoft.com/office/drawing/2014/main" id="{5C437EC6-5630-47C8-ABBA-106F15B95486}"/>
                  </a:ext>
                </a:extLst>
              </p:cNvPr>
              <p:cNvSpPr>
                <a:spLocks/>
              </p:cNvSpPr>
              <p:nvPr/>
            </p:nvSpPr>
            <p:spPr bwMode="auto">
              <a:xfrm>
                <a:off x="1920" y="3143"/>
                <a:ext cx="58" cy="58"/>
              </a:xfrm>
              <a:custGeom>
                <a:avLst/>
                <a:gdLst>
                  <a:gd name="T0" fmla="*/ 16 w 33"/>
                  <a:gd name="T1" fmla="*/ 0 h 33"/>
                  <a:gd name="T2" fmla="*/ 33 w 33"/>
                  <a:gd name="T3" fmla="*/ 16 h 33"/>
                  <a:gd name="T4" fmla="*/ 16 w 33"/>
                  <a:gd name="T5" fmla="*/ 33 h 33"/>
                  <a:gd name="T6" fmla="*/ 0 w 33"/>
                  <a:gd name="T7" fmla="*/ 17 h 33"/>
                  <a:gd name="T8" fmla="*/ 16 w 33"/>
                  <a:gd name="T9" fmla="*/ 0 h 33"/>
                </a:gdLst>
                <a:ahLst/>
                <a:cxnLst>
                  <a:cxn ang="0">
                    <a:pos x="T0" y="T1"/>
                  </a:cxn>
                  <a:cxn ang="0">
                    <a:pos x="T2" y="T3"/>
                  </a:cxn>
                  <a:cxn ang="0">
                    <a:pos x="T4" y="T5"/>
                  </a:cxn>
                  <a:cxn ang="0">
                    <a:pos x="T6" y="T7"/>
                  </a:cxn>
                  <a:cxn ang="0">
                    <a:pos x="T8" y="T9"/>
                  </a:cxn>
                </a:cxnLst>
                <a:rect l="0" t="0" r="r" b="b"/>
                <a:pathLst>
                  <a:path w="33" h="33">
                    <a:moveTo>
                      <a:pt x="16" y="0"/>
                    </a:moveTo>
                    <a:cubicBezTo>
                      <a:pt x="25" y="0"/>
                      <a:pt x="33" y="7"/>
                      <a:pt x="33" y="16"/>
                    </a:cubicBezTo>
                    <a:cubicBezTo>
                      <a:pt x="33" y="25"/>
                      <a:pt x="25" y="33"/>
                      <a:pt x="16" y="33"/>
                    </a:cubicBezTo>
                    <a:cubicBezTo>
                      <a:pt x="8" y="32"/>
                      <a:pt x="0" y="25"/>
                      <a:pt x="0" y="17"/>
                    </a:cubicBezTo>
                    <a:cubicBezTo>
                      <a:pt x="0" y="8"/>
                      <a:pt x="7"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2" name="Freeform 919">
                <a:extLst>
                  <a:ext uri="{FF2B5EF4-FFF2-40B4-BE49-F238E27FC236}">
                    <a16:creationId xmlns:a16="http://schemas.microsoft.com/office/drawing/2014/main" id="{4076A479-371F-426F-BE59-33439220A594}"/>
                  </a:ext>
                </a:extLst>
              </p:cNvPr>
              <p:cNvSpPr>
                <a:spLocks/>
              </p:cNvSpPr>
              <p:nvPr/>
            </p:nvSpPr>
            <p:spPr bwMode="auto">
              <a:xfrm>
                <a:off x="3797" y="2335"/>
                <a:ext cx="56" cy="58"/>
              </a:xfrm>
              <a:custGeom>
                <a:avLst/>
                <a:gdLst>
                  <a:gd name="T0" fmla="*/ 32 w 32"/>
                  <a:gd name="T1" fmla="*/ 16 h 33"/>
                  <a:gd name="T2" fmla="*/ 16 w 32"/>
                  <a:gd name="T3" fmla="*/ 33 h 33"/>
                  <a:gd name="T4" fmla="*/ 0 w 32"/>
                  <a:gd name="T5" fmla="*/ 16 h 33"/>
                  <a:gd name="T6" fmla="*/ 16 w 32"/>
                  <a:gd name="T7" fmla="*/ 0 h 33"/>
                  <a:gd name="T8" fmla="*/ 32 w 32"/>
                  <a:gd name="T9" fmla="*/ 16 h 33"/>
                </a:gdLst>
                <a:ahLst/>
                <a:cxnLst>
                  <a:cxn ang="0">
                    <a:pos x="T0" y="T1"/>
                  </a:cxn>
                  <a:cxn ang="0">
                    <a:pos x="T2" y="T3"/>
                  </a:cxn>
                  <a:cxn ang="0">
                    <a:pos x="T4" y="T5"/>
                  </a:cxn>
                  <a:cxn ang="0">
                    <a:pos x="T6" y="T7"/>
                  </a:cxn>
                  <a:cxn ang="0">
                    <a:pos x="T8" y="T9"/>
                  </a:cxn>
                </a:cxnLst>
                <a:rect l="0" t="0" r="r" b="b"/>
                <a:pathLst>
                  <a:path w="32" h="33">
                    <a:moveTo>
                      <a:pt x="32" y="16"/>
                    </a:moveTo>
                    <a:cubicBezTo>
                      <a:pt x="32" y="25"/>
                      <a:pt x="25" y="33"/>
                      <a:pt x="16" y="33"/>
                    </a:cubicBezTo>
                    <a:cubicBezTo>
                      <a:pt x="7" y="33"/>
                      <a:pt x="0" y="25"/>
                      <a:pt x="0" y="16"/>
                    </a:cubicBezTo>
                    <a:cubicBezTo>
                      <a:pt x="0" y="8"/>
                      <a:pt x="7" y="1"/>
                      <a:pt x="16" y="0"/>
                    </a:cubicBezTo>
                    <a:cubicBezTo>
                      <a:pt x="24"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3" name="Freeform 920">
                <a:extLst>
                  <a:ext uri="{FF2B5EF4-FFF2-40B4-BE49-F238E27FC236}">
                    <a16:creationId xmlns:a16="http://schemas.microsoft.com/office/drawing/2014/main" id="{94CD0ACD-05A1-4CFB-A59A-E5F02CA50009}"/>
                  </a:ext>
                </a:extLst>
              </p:cNvPr>
              <p:cNvSpPr>
                <a:spLocks/>
              </p:cNvSpPr>
              <p:nvPr/>
            </p:nvSpPr>
            <p:spPr bwMode="auto">
              <a:xfrm>
                <a:off x="3797" y="1261"/>
                <a:ext cx="56" cy="57"/>
              </a:xfrm>
              <a:custGeom>
                <a:avLst/>
                <a:gdLst>
                  <a:gd name="T0" fmla="*/ 32 w 32"/>
                  <a:gd name="T1" fmla="*/ 17 h 33"/>
                  <a:gd name="T2" fmla="*/ 16 w 32"/>
                  <a:gd name="T3" fmla="*/ 33 h 33"/>
                  <a:gd name="T4" fmla="*/ 0 w 32"/>
                  <a:gd name="T5" fmla="*/ 17 h 33"/>
                  <a:gd name="T6" fmla="*/ 16 w 32"/>
                  <a:gd name="T7" fmla="*/ 1 h 33"/>
                  <a:gd name="T8" fmla="*/ 32 w 32"/>
                  <a:gd name="T9" fmla="*/ 17 h 33"/>
                </a:gdLst>
                <a:ahLst/>
                <a:cxnLst>
                  <a:cxn ang="0">
                    <a:pos x="T0" y="T1"/>
                  </a:cxn>
                  <a:cxn ang="0">
                    <a:pos x="T2" y="T3"/>
                  </a:cxn>
                  <a:cxn ang="0">
                    <a:pos x="T4" y="T5"/>
                  </a:cxn>
                  <a:cxn ang="0">
                    <a:pos x="T6" y="T7"/>
                  </a:cxn>
                  <a:cxn ang="0">
                    <a:pos x="T8" y="T9"/>
                  </a:cxn>
                </a:cxnLst>
                <a:rect l="0" t="0" r="r" b="b"/>
                <a:pathLst>
                  <a:path w="32" h="33">
                    <a:moveTo>
                      <a:pt x="32" y="17"/>
                    </a:moveTo>
                    <a:cubicBezTo>
                      <a:pt x="32" y="26"/>
                      <a:pt x="25" y="33"/>
                      <a:pt x="16" y="33"/>
                    </a:cubicBezTo>
                    <a:cubicBezTo>
                      <a:pt x="7" y="33"/>
                      <a:pt x="0" y="26"/>
                      <a:pt x="0" y="17"/>
                    </a:cubicBezTo>
                    <a:cubicBezTo>
                      <a:pt x="0" y="8"/>
                      <a:pt x="7" y="1"/>
                      <a:pt x="16" y="1"/>
                    </a:cubicBezTo>
                    <a:cubicBezTo>
                      <a:pt x="24" y="0"/>
                      <a:pt x="32" y="8"/>
                      <a:pt x="3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4" name="Oval 921">
                <a:extLst>
                  <a:ext uri="{FF2B5EF4-FFF2-40B4-BE49-F238E27FC236}">
                    <a16:creationId xmlns:a16="http://schemas.microsoft.com/office/drawing/2014/main" id="{81612160-291A-4366-8FEB-B362A510CB6A}"/>
                  </a:ext>
                </a:extLst>
              </p:cNvPr>
              <p:cNvSpPr>
                <a:spLocks noChangeArrowheads="1"/>
              </p:cNvSpPr>
              <p:nvPr/>
            </p:nvSpPr>
            <p:spPr bwMode="auto">
              <a:xfrm>
                <a:off x="1118" y="1262"/>
                <a:ext cx="56" cy="5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5" name="Freeform 922">
                <a:extLst>
                  <a:ext uri="{FF2B5EF4-FFF2-40B4-BE49-F238E27FC236}">
                    <a16:creationId xmlns:a16="http://schemas.microsoft.com/office/drawing/2014/main" id="{A2507D41-28F5-444D-A296-C96FFFB6E4D4}"/>
                  </a:ext>
                </a:extLst>
              </p:cNvPr>
              <p:cNvSpPr>
                <a:spLocks/>
              </p:cNvSpPr>
              <p:nvPr/>
            </p:nvSpPr>
            <p:spPr bwMode="auto">
              <a:xfrm>
                <a:off x="1653" y="3008"/>
                <a:ext cx="58" cy="56"/>
              </a:xfrm>
              <a:custGeom>
                <a:avLst/>
                <a:gdLst>
                  <a:gd name="T0" fmla="*/ 17 w 33"/>
                  <a:gd name="T1" fmla="*/ 32 h 32"/>
                  <a:gd name="T2" fmla="*/ 0 w 33"/>
                  <a:gd name="T3" fmla="*/ 16 h 32"/>
                  <a:gd name="T4" fmla="*/ 16 w 33"/>
                  <a:gd name="T5" fmla="*/ 0 h 32"/>
                  <a:gd name="T6" fmla="*/ 33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8" y="32"/>
                      <a:pt x="0" y="25"/>
                      <a:pt x="0" y="16"/>
                    </a:cubicBezTo>
                    <a:cubicBezTo>
                      <a:pt x="0" y="7"/>
                      <a:pt x="8" y="0"/>
                      <a:pt x="16" y="0"/>
                    </a:cubicBezTo>
                    <a:cubicBezTo>
                      <a:pt x="25" y="0"/>
                      <a:pt x="33" y="7"/>
                      <a:pt x="33" y="16"/>
                    </a:cubicBezTo>
                    <a:cubicBezTo>
                      <a:pt x="32" y="25"/>
                      <a:pt x="25" y="32"/>
                      <a:pt x="17"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6" name="Freeform 923">
                <a:extLst>
                  <a:ext uri="{FF2B5EF4-FFF2-40B4-BE49-F238E27FC236}">
                    <a16:creationId xmlns:a16="http://schemas.microsoft.com/office/drawing/2014/main" id="{4AB9EC7C-A1FE-44E9-B642-69DD9E82E4C4}"/>
                  </a:ext>
                </a:extLst>
              </p:cNvPr>
              <p:cNvSpPr>
                <a:spLocks/>
              </p:cNvSpPr>
              <p:nvPr/>
            </p:nvSpPr>
            <p:spPr bwMode="auto">
              <a:xfrm>
                <a:off x="3261" y="3008"/>
                <a:ext cx="58" cy="58"/>
              </a:xfrm>
              <a:custGeom>
                <a:avLst/>
                <a:gdLst>
                  <a:gd name="T0" fmla="*/ 17 w 33"/>
                  <a:gd name="T1" fmla="*/ 0 h 33"/>
                  <a:gd name="T2" fmla="*/ 33 w 33"/>
                  <a:gd name="T3" fmla="*/ 16 h 33"/>
                  <a:gd name="T4" fmla="*/ 16 w 33"/>
                  <a:gd name="T5" fmla="*/ 32 h 33"/>
                  <a:gd name="T6" fmla="*/ 1 w 33"/>
                  <a:gd name="T7" fmla="*/ 16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6" y="0"/>
                      <a:pt x="33" y="8"/>
                      <a:pt x="33" y="16"/>
                    </a:cubicBezTo>
                    <a:cubicBezTo>
                      <a:pt x="33" y="25"/>
                      <a:pt x="25" y="33"/>
                      <a:pt x="16" y="32"/>
                    </a:cubicBezTo>
                    <a:cubicBezTo>
                      <a:pt x="7" y="32"/>
                      <a:pt x="0" y="24"/>
                      <a:pt x="1" y="16"/>
                    </a:cubicBezTo>
                    <a:cubicBezTo>
                      <a:pt x="1" y="7"/>
                      <a:pt x="8"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7" name="Freeform 924">
                <a:extLst>
                  <a:ext uri="{FF2B5EF4-FFF2-40B4-BE49-F238E27FC236}">
                    <a16:creationId xmlns:a16="http://schemas.microsoft.com/office/drawing/2014/main" id="{40644255-EF69-48CF-B77D-75AC8E7FBFB3}"/>
                  </a:ext>
                </a:extLst>
              </p:cNvPr>
              <p:cNvSpPr>
                <a:spLocks/>
              </p:cNvSpPr>
              <p:nvPr/>
            </p:nvSpPr>
            <p:spPr bwMode="auto">
              <a:xfrm>
                <a:off x="3665" y="2605"/>
                <a:ext cx="56" cy="56"/>
              </a:xfrm>
              <a:custGeom>
                <a:avLst/>
                <a:gdLst>
                  <a:gd name="T0" fmla="*/ 32 w 32"/>
                  <a:gd name="T1" fmla="*/ 16 h 32"/>
                  <a:gd name="T2" fmla="*/ 16 w 32"/>
                  <a:gd name="T3" fmla="*/ 32 h 32"/>
                  <a:gd name="T4" fmla="*/ 0 w 32"/>
                  <a:gd name="T5" fmla="*/ 16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8" y="32"/>
                      <a:pt x="0" y="24"/>
                      <a:pt x="0" y="16"/>
                    </a:cubicBezTo>
                    <a:cubicBezTo>
                      <a:pt x="0" y="7"/>
                      <a:pt x="7"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8" name="Freeform 925">
                <a:extLst>
                  <a:ext uri="{FF2B5EF4-FFF2-40B4-BE49-F238E27FC236}">
                    <a16:creationId xmlns:a16="http://schemas.microsoft.com/office/drawing/2014/main" id="{F0C9DBE9-1E68-4BEC-B983-8006FEFC795C}"/>
                  </a:ext>
                </a:extLst>
              </p:cNvPr>
              <p:cNvSpPr>
                <a:spLocks/>
              </p:cNvSpPr>
              <p:nvPr/>
            </p:nvSpPr>
            <p:spPr bwMode="auto">
              <a:xfrm>
                <a:off x="1920" y="454"/>
                <a:ext cx="58" cy="56"/>
              </a:xfrm>
              <a:custGeom>
                <a:avLst/>
                <a:gdLst>
                  <a:gd name="T0" fmla="*/ 33 w 33"/>
                  <a:gd name="T1" fmla="*/ 16 h 32"/>
                  <a:gd name="T2" fmla="*/ 17 w 33"/>
                  <a:gd name="T3" fmla="*/ 32 h 32"/>
                  <a:gd name="T4" fmla="*/ 0 w 33"/>
                  <a:gd name="T5" fmla="*/ 16 h 32"/>
                  <a:gd name="T6" fmla="*/ 17 w 33"/>
                  <a:gd name="T7" fmla="*/ 0 h 32"/>
                  <a:gd name="T8" fmla="*/ 33 w 33"/>
                  <a:gd name="T9" fmla="*/ 16 h 32"/>
                </a:gdLst>
                <a:ahLst/>
                <a:cxnLst>
                  <a:cxn ang="0">
                    <a:pos x="T0" y="T1"/>
                  </a:cxn>
                  <a:cxn ang="0">
                    <a:pos x="T2" y="T3"/>
                  </a:cxn>
                  <a:cxn ang="0">
                    <a:pos x="T4" y="T5"/>
                  </a:cxn>
                  <a:cxn ang="0">
                    <a:pos x="T6" y="T7"/>
                  </a:cxn>
                  <a:cxn ang="0">
                    <a:pos x="T8" y="T9"/>
                  </a:cxn>
                </a:cxnLst>
                <a:rect l="0" t="0" r="r" b="b"/>
                <a:pathLst>
                  <a:path w="33" h="32">
                    <a:moveTo>
                      <a:pt x="33" y="16"/>
                    </a:moveTo>
                    <a:cubicBezTo>
                      <a:pt x="33" y="25"/>
                      <a:pt x="25" y="32"/>
                      <a:pt x="17" y="32"/>
                    </a:cubicBezTo>
                    <a:cubicBezTo>
                      <a:pt x="8" y="32"/>
                      <a:pt x="0" y="25"/>
                      <a:pt x="0" y="16"/>
                    </a:cubicBezTo>
                    <a:cubicBezTo>
                      <a:pt x="1" y="7"/>
                      <a:pt x="8" y="0"/>
                      <a:pt x="17" y="0"/>
                    </a:cubicBezTo>
                    <a:cubicBezTo>
                      <a:pt x="25" y="0"/>
                      <a:pt x="33" y="7"/>
                      <a:pt x="3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9" name="Freeform 926">
                <a:extLst>
                  <a:ext uri="{FF2B5EF4-FFF2-40B4-BE49-F238E27FC236}">
                    <a16:creationId xmlns:a16="http://schemas.microsoft.com/office/drawing/2014/main" id="{199E1D6C-EA36-421D-9DBD-13AAB48301B6}"/>
                  </a:ext>
                </a:extLst>
              </p:cNvPr>
              <p:cNvSpPr>
                <a:spLocks/>
              </p:cNvSpPr>
              <p:nvPr/>
            </p:nvSpPr>
            <p:spPr bwMode="auto">
              <a:xfrm>
                <a:off x="1251" y="2605"/>
                <a:ext cx="56" cy="56"/>
              </a:xfrm>
              <a:custGeom>
                <a:avLst/>
                <a:gdLst>
                  <a:gd name="T0" fmla="*/ 32 w 32"/>
                  <a:gd name="T1" fmla="*/ 16 h 32"/>
                  <a:gd name="T2" fmla="*/ 16 w 32"/>
                  <a:gd name="T3" fmla="*/ 32 h 32"/>
                  <a:gd name="T4" fmla="*/ 0 w 32"/>
                  <a:gd name="T5" fmla="*/ 15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7" y="32"/>
                      <a:pt x="0" y="24"/>
                      <a:pt x="0" y="15"/>
                    </a:cubicBezTo>
                    <a:cubicBezTo>
                      <a:pt x="0" y="7"/>
                      <a:pt x="8"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0" name="Freeform 927">
                <a:extLst>
                  <a:ext uri="{FF2B5EF4-FFF2-40B4-BE49-F238E27FC236}">
                    <a16:creationId xmlns:a16="http://schemas.microsoft.com/office/drawing/2014/main" id="{4B899323-F0BE-4B7D-BC53-ED0CD4D3A794}"/>
                  </a:ext>
                </a:extLst>
              </p:cNvPr>
              <p:cNvSpPr>
                <a:spLocks/>
              </p:cNvSpPr>
              <p:nvPr/>
            </p:nvSpPr>
            <p:spPr bwMode="auto">
              <a:xfrm>
                <a:off x="2993" y="454"/>
                <a:ext cx="58" cy="58"/>
              </a:xfrm>
              <a:custGeom>
                <a:avLst/>
                <a:gdLst>
                  <a:gd name="T0" fmla="*/ 17 w 33"/>
                  <a:gd name="T1" fmla="*/ 0 h 33"/>
                  <a:gd name="T2" fmla="*/ 33 w 33"/>
                  <a:gd name="T3" fmla="*/ 16 h 33"/>
                  <a:gd name="T4" fmla="*/ 16 w 33"/>
                  <a:gd name="T5" fmla="*/ 32 h 33"/>
                  <a:gd name="T6" fmla="*/ 0 w 33"/>
                  <a:gd name="T7" fmla="*/ 15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6" y="0"/>
                      <a:pt x="33" y="8"/>
                      <a:pt x="33" y="16"/>
                    </a:cubicBezTo>
                    <a:cubicBezTo>
                      <a:pt x="32" y="25"/>
                      <a:pt x="24" y="33"/>
                      <a:pt x="16" y="32"/>
                    </a:cubicBezTo>
                    <a:cubicBezTo>
                      <a:pt x="7" y="32"/>
                      <a:pt x="0" y="24"/>
                      <a:pt x="0" y="15"/>
                    </a:cubicBezTo>
                    <a:cubicBezTo>
                      <a:pt x="1" y="7"/>
                      <a:pt x="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1" name="Freeform 928">
                <a:extLst>
                  <a:ext uri="{FF2B5EF4-FFF2-40B4-BE49-F238E27FC236}">
                    <a16:creationId xmlns:a16="http://schemas.microsoft.com/office/drawing/2014/main" id="{AA2E5E70-5E22-456A-9038-B0E284A5DA18}"/>
                  </a:ext>
                </a:extLst>
              </p:cNvPr>
              <p:cNvSpPr>
                <a:spLocks/>
              </p:cNvSpPr>
              <p:nvPr/>
            </p:nvSpPr>
            <p:spPr bwMode="auto">
              <a:xfrm>
                <a:off x="1253" y="991"/>
                <a:ext cx="57" cy="58"/>
              </a:xfrm>
              <a:custGeom>
                <a:avLst/>
                <a:gdLst>
                  <a:gd name="T0" fmla="*/ 0 w 33"/>
                  <a:gd name="T1" fmla="*/ 16 h 33"/>
                  <a:gd name="T2" fmla="*/ 17 w 33"/>
                  <a:gd name="T3" fmla="*/ 0 h 33"/>
                  <a:gd name="T4" fmla="*/ 32 w 33"/>
                  <a:gd name="T5" fmla="*/ 17 h 33"/>
                  <a:gd name="T6" fmla="*/ 16 w 33"/>
                  <a:gd name="T7" fmla="*/ 32 h 33"/>
                  <a:gd name="T8" fmla="*/ 0 w 33"/>
                  <a:gd name="T9" fmla="*/ 16 h 33"/>
                </a:gdLst>
                <a:ahLst/>
                <a:cxnLst>
                  <a:cxn ang="0">
                    <a:pos x="T0" y="T1"/>
                  </a:cxn>
                  <a:cxn ang="0">
                    <a:pos x="T2" y="T3"/>
                  </a:cxn>
                  <a:cxn ang="0">
                    <a:pos x="T4" y="T5"/>
                  </a:cxn>
                  <a:cxn ang="0">
                    <a:pos x="T6" y="T7"/>
                  </a:cxn>
                  <a:cxn ang="0">
                    <a:pos x="T8" y="T9"/>
                  </a:cxn>
                </a:cxnLst>
                <a:rect l="0" t="0" r="r" b="b"/>
                <a:pathLst>
                  <a:path w="33" h="33">
                    <a:moveTo>
                      <a:pt x="0" y="16"/>
                    </a:moveTo>
                    <a:cubicBezTo>
                      <a:pt x="1" y="7"/>
                      <a:pt x="8" y="0"/>
                      <a:pt x="17" y="0"/>
                    </a:cubicBezTo>
                    <a:cubicBezTo>
                      <a:pt x="26" y="1"/>
                      <a:pt x="33" y="9"/>
                      <a:pt x="32" y="17"/>
                    </a:cubicBezTo>
                    <a:cubicBezTo>
                      <a:pt x="32" y="26"/>
                      <a:pt x="24" y="33"/>
                      <a:pt x="16" y="32"/>
                    </a:cubicBezTo>
                    <a:cubicBezTo>
                      <a:pt x="7" y="32"/>
                      <a:pt x="0" y="24"/>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2" name="Freeform 929">
                <a:extLst>
                  <a:ext uri="{FF2B5EF4-FFF2-40B4-BE49-F238E27FC236}">
                    <a16:creationId xmlns:a16="http://schemas.microsoft.com/office/drawing/2014/main" id="{2B2E0F98-26C4-450C-9E91-F0DB3D59B64D}"/>
                  </a:ext>
                </a:extLst>
              </p:cNvPr>
              <p:cNvSpPr>
                <a:spLocks/>
              </p:cNvSpPr>
              <p:nvPr/>
            </p:nvSpPr>
            <p:spPr bwMode="auto">
              <a:xfrm>
                <a:off x="3665" y="994"/>
                <a:ext cx="56" cy="56"/>
              </a:xfrm>
              <a:custGeom>
                <a:avLst/>
                <a:gdLst>
                  <a:gd name="T0" fmla="*/ 32 w 32"/>
                  <a:gd name="T1" fmla="*/ 16 h 32"/>
                  <a:gd name="T2" fmla="*/ 16 w 32"/>
                  <a:gd name="T3" fmla="*/ 32 h 32"/>
                  <a:gd name="T4" fmla="*/ 0 w 32"/>
                  <a:gd name="T5" fmla="*/ 15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7" y="32"/>
                      <a:pt x="0" y="24"/>
                      <a:pt x="0" y="15"/>
                    </a:cubicBezTo>
                    <a:cubicBezTo>
                      <a:pt x="0" y="7"/>
                      <a:pt x="8"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3" name="Freeform 930">
                <a:extLst>
                  <a:ext uri="{FF2B5EF4-FFF2-40B4-BE49-F238E27FC236}">
                    <a16:creationId xmlns:a16="http://schemas.microsoft.com/office/drawing/2014/main" id="{1CE6F62C-F93B-4A36-80E1-B3552A060960}"/>
                  </a:ext>
                </a:extLst>
              </p:cNvPr>
              <p:cNvSpPr>
                <a:spLocks/>
              </p:cNvSpPr>
              <p:nvPr/>
            </p:nvSpPr>
            <p:spPr bwMode="auto">
              <a:xfrm>
                <a:off x="1653" y="589"/>
                <a:ext cx="58" cy="58"/>
              </a:xfrm>
              <a:custGeom>
                <a:avLst/>
                <a:gdLst>
                  <a:gd name="T0" fmla="*/ 17 w 33"/>
                  <a:gd name="T1" fmla="*/ 0 h 33"/>
                  <a:gd name="T2" fmla="*/ 32 w 33"/>
                  <a:gd name="T3" fmla="*/ 16 h 33"/>
                  <a:gd name="T4" fmla="*/ 16 w 33"/>
                  <a:gd name="T5" fmla="*/ 32 h 33"/>
                  <a:gd name="T6" fmla="*/ 0 w 33"/>
                  <a:gd name="T7" fmla="*/ 16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5" y="1"/>
                      <a:pt x="33" y="8"/>
                      <a:pt x="32" y="16"/>
                    </a:cubicBezTo>
                    <a:cubicBezTo>
                      <a:pt x="32" y="25"/>
                      <a:pt x="25" y="33"/>
                      <a:pt x="16" y="32"/>
                    </a:cubicBezTo>
                    <a:cubicBezTo>
                      <a:pt x="7" y="32"/>
                      <a:pt x="0" y="24"/>
                      <a:pt x="0" y="16"/>
                    </a:cubicBezTo>
                    <a:cubicBezTo>
                      <a:pt x="1" y="7"/>
                      <a:pt x="8"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4" name="Freeform 931">
                <a:extLst>
                  <a:ext uri="{FF2B5EF4-FFF2-40B4-BE49-F238E27FC236}">
                    <a16:creationId xmlns:a16="http://schemas.microsoft.com/office/drawing/2014/main" id="{F8C34081-9D19-43F7-BBF2-20AD6B5443C4}"/>
                  </a:ext>
                </a:extLst>
              </p:cNvPr>
              <p:cNvSpPr>
                <a:spLocks/>
              </p:cNvSpPr>
              <p:nvPr/>
            </p:nvSpPr>
            <p:spPr bwMode="auto">
              <a:xfrm>
                <a:off x="3261" y="589"/>
                <a:ext cx="58" cy="56"/>
              </a:xfrm>
              <a:custGeom>
                <a:avLst/>
                <a:gdLst>
                  <a:gd name="T0" fmla="*/ 33 w 33"/>
                  <a:gd name="T1" fmla="*/ 17 h 32"/>
                  <a:gd name="T2" fmla="*/ 17 w 33"/>
                  <a:gd name="T3" fmla="*/ 32 h 32"/>
                  <a:gd name="T4" fmla="*/ 1 w 33"/>
                  <a:gd name="T5" fmla="*/ 16 h 32"/>
                  <a:gd name="T6" fmla="*/ 17 w 33"/>
                  <a:gd name="T7" fmla="*/ 0 h 32"/>
                  <a:gd name="T8" fmla="*/ 33 w 33"/>
                  <a:gd name="T9" fmla="*/ 17 h 32"/>
                </a:gdLst>
                <a:ahLst/>
                <a:cxnLst>
                  <a:cxn ang="0">
                    <a:pos x="T0" y="T1"/>
                  </a:cxn>
                  <a:cxn ang="0">
                    <a:pos x="T2" y="T3"/>
                  </a:cxn>
                  <a:cxn ang="0">
                    <a:pos x="T4" y="T5"/>
                  </a:cxn>
                  <a:cxn ang="0">
                    <a:pos x="T6" y="T7"/>
                  </a:cxn>
                  <a:cxn ang="0">
                    <a:pos x="T8" y="T9"/>
                  </a:cxn>
                </a:cxnLst>
                <a:rect l="0" t="0" r="r" b="b"/>
                <a:pathLst>
                  <a:path w="33" h="32">
                    <a:moveTo>
                      <a:pt x="33" y="17"/>
                    </a:moveTo>
                    <a:cubicBezTo>
                      <a:pt x="33" y="25"/>
                      <a:pt x="25" y="32"/>
                      <a:pt x="17" y="32"/>
                    </a:cubicBezTo>
                    <a:cubicBezTo>
                      <a:pt x="8" y="32"/>
                      <a:pt x="0" y="25"/>
                      <a:pt x="1" y="16"/>
                    </a:cubicBezTo>
                    <a:cubicBezTo>
                      <a:pt x="1" y="7"/>
                      <a:pt x="9" y="0"/>
                      <a:pt x="17" y="0"/>
                    </a:cubicBezTo>
                    <a:cubicBezTo>
                      <a:pt x="26" y="1"/>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5" name="Oval 932">
                <a:extLst>
                  <a:ext uri="{FF2B5EF4-FFF2-40B4-BE49-F238E27FC236}">
                    <a16:creationId xmlns:a16="http://schemas.microsoft.com/office/drawing/2014/main" id="{B34F9BAE-20CC-44EE-B9C3-A548DFBDE494}"/>
                  </a:ext>
                </a:extLst>
              </p:cNvPr>
              <p:cNvSpPr>
                <a:spLocks noChangeArrowheads="1"/>
              </p:cNvSpPr>
              <p:nvPr/>
            </p:nvSpPr>
            <p:spPr bwMode="auto">
              <a:xfrm>
                <a:off x="3934" y="1800"/>
                <a:ext cx="52" cy="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6" name="Freeform 933">
                <a:extLst>
                  <a:ext uri="{FF2B5EF4-FFF2-40B4-BE49-F238E27FC236}">
                    <a16:creationId xmlns:a16="http://schemas.microsoft.com/office/drawing/2014/main" id="{5E360250-2BE7-42C9-9186-D81E9A13C321}"/>
                  </a:ext>
                </a:extLst>
              </p:cNvPr>
              <p:cNvSpPr>
                <a:spLocks/>
              </p:cNvSpPr>
              <p:nvPr/>
            </p:nvSpPr>
            <p:spPr bwMode="auto">
              <a:xfrm>
                <a:off x="2326" y="3278"/>
                <a:ext cx="54" cy="54"/>
              </a:xfrm>
              <a:custGeom>
                <a:avLst/>
                <a:gdLst>
                  <a:gd name="T0" fmla="*/ 14 w 31"/>
                  <a:gd name="T1" fmla="*/ 30 h 31"/>
                  <a:gd name="T2" fmla="*/ 0 w 31"/>
                  <a:gd name="T3" fmla="*/ 14 h 31"/>
                  <a:gd name="T4" fmla="*/ 16 w 31"/>
                  <a:gd name="T5" fmla="*/ 0 h 31"/>
                  <a:gd name="T6" fmla="*/ 30 w 31"/>
                  <a:gd name="T7" fmla="*/ 16 h 31"/>
                  <a:gd name="T8" fmla="*/ 14 w 31"/>
                  <a:gd name="T9" fmla="*/ 30 h 31"/>
                </a:gdLst>
                <a:ahLst/>
                <a:cxnLst>
                  <a:cxn ang="0">
                    <a:pos x="T0" y="T1"/>
                  </a:cxn>
                  <a:cxn ang="0">
                    <a:pos x="T2" y="T3"/>
                  </a:cxn>
                  <a:cxn ang="0">
                    <a:pos x="T4" y="T5"/>
                  </a:cxn>
                  <a:cxn ang="0">
                    <a:pos x="T6" y="T7"/>
                  </a:cxn>
                  <a:cxn ang="0">
                    <a:pos x="T8" y="T9"/>
                  </a:cxn>
                </a:cxnLst>
                <a:rect l="0" t="0" r="r" b="b"/>
                <a:pathLst>
                  <a:path w="31" h="31">
                    <a:moveTo>
                      <a:pt x="14" y="30"/>
                    </a:moveTo>
                    <a:cubicBezTo>
                      <a:pt x="6" y="30"/>
                      <a:pt x="0" y="23"/>
                      <a:pt x="0" y="14"/>
                    </a:cubicBezTo>
                    <a:cubicBezTo>
                      <a:pt x="0" y="6"/>
                      <a:pt x="8" y="0"/>
                      <a:pt x="16" y="0"/>
                    </a:cubicBezTo>
                    <a:cubicBezTo>
                      <a:pt x="25" y="1"/>
                      <a:pt x="31" y="8"/>
                      <a:pt x="30" y="16"/>
                    </a:cubicBezTo>
                    <a:cubicBezTo>
                      <a:pt x="29" y="25"/>
                      <a:pt x="22" y="31"/>
                      <a:pt x="1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7" name="Freeform 934">
                <a:extLst>
                  <a:ext uri="{FF2B5EF4-FFF2-40B4-BE49-F238E27FC236}">
                    <a16:creationId xmlns:a16="http://schemas.microsoft.com/office/drawing/2014/main" id="{83515ED2-48DF-433A-B2DE-623BEFCCBCAE}"/>
                  </a:ext>
                </a:extLst>
              </p:cNvPr>
              <p:cNvSpPr>
                <a:spLocks/>
              </p:cNvSpPr>
              <p:nvPr/>
            </p:nvSpPr>
            <p:spPr bwMode="auto">
              <a:xfrm>
                <a:off x="2457" y="3278"/>
                <a:ext cx="54" cy="54"/>
              </a:xfrm>
              <a:custGeom>
                <a:avLst/>
                <a:gdLst>
                  <a:gd name="T0" fmla="*/ 16 w 31"/>
                  <a:gd name="T1" fmla="*/ 30 h 31"/>
                  <a:gd name="T2" fmla="*/ 1 w 31"/>
                  <a:gd name="T3" fmla="*/ 15 h 31"/>
                  <a:gd name="T4" fmla="*/ 16 w 31"/>
                  <a:gd name="T5" fmla="*/ 0 h 31"/>
                  <a:gd name="T6" fmla="*/ 31 w 31"/>
                  <a:gd name="T7" fmla="*/ 16 h 31"/>
                  <a:gd name="T8" fmla="*/ 16 w 31"/>
                  <a:gd name="T9" fmla="*/ 30 h 31"/>
                </a:gdLst>
                <a:ahLst/>
                <a:cxnLst>
                  <a:cxn ang="0">
                    <a:pos x="T0" y="T1"/>
                  </a:cxn>
                  <a:cxn ang="0">
                    <a:pos x="T2" y="T3"/>
                  </a:cxn>
                  <a:cxn ang="0">
                    <a:pos x="T4" y="T5"/>
                  </a:cxn>
                  <a:cxn ang="0">
                    <a:pos x="T6" y="T7"/>
                  </a:cxn>
                  <a:cxn ang="0">
                    <a:pos x="T8" y="T9"/>
                  </a:cxn>
                </a:cxnLst>
                <a:rect l="0" t="0" r="r" b="b"/>
                <a:pathLst>
                  <a:path w="31" h="31">
                    <a:moveTo>
                      <a:pt x="16" y="30"/>
                    </a:moveTo>
                    <a:cubicBezTo>
                      <a:pt x="7" y="30"/>
                      <a:pt x="0" y="23"/>
                      <a:pt x="1" y="15"/>
                    </a:cubicBezTo>
                    <a:cubicBezTo>
                      <a:pt x="1" y="6"/>
                      <a:pt x="8" y="0"/>
                      <a:pt x="16" y="0"/>
                    </a:cubicBezTo>
                    <a:cubicBezTo>
                      <a:pt x="25" y="0"/>
                      <a:pt x="31" y="7"/>
                      <a:pt x="31" y="16"/>
                    </a:cubicBezTo>
                    <a:cubicBezTo>
                      <a:pt x="31" y="24"/>
                      <a:pt x="24" y="31"/>
                      <a:pt x="1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8" name="Freeform 935">
                <a:extLst>
                  <a:ext uri="{FF2B5EF4-FFF2-40B4-BE49-F238E27FC236}">
                    <a16:creationId xmlns:a16="http://schemas.microsoft.com/office/drawing/2014/main" id="{3B205377-6D23-41EC-8D55-9DAD7F6C4977}"/>
                  </a:ext>
                </a:extLst>
              </p:cNvPr>
              <p:cNvSpPr>
                <a:spLocks/>
              </p:cNvSpPr>
              <p:nvPr/>
            </p:nvSpPr>
            <p:spPr bwMode="auto">
              <a:xfrm>
                <a:off x="2593" y="3278"/>
                <a:ext cx="53" cy="52"/>
              </a:xfrm>
              <a:custGeom>
                <a:avLst/>
                <a:gdLst>
                  <a:gd name="T0" fmla="*/ 15 w 30"/>
                  <a:gd name="T1" fmla="*/ 30 h 30"/>
                  <a:gd name="T2" fmla="*/ 0 w 30"/>
                  <a:gd name="T3" fmla="*/ 16 h 30"/>
                  <a:gd name="T4" fmla="*/ 15 w 30"/>
                  <a:gd name="T5" fmla="*/ 0 h 30"/>
                  <a:gd name="T6" fmla="*/ 30 w 30"/>
                  <a:gd name="T7" fmla="*/ 15 h 30"/>
                  <a:gd name="T8" fmla="*/ 15 w 30"/>
                  <a:gd name="T9" fmla="*/ 30 h 30"/>
                </a:gdLst>
                <a:ahLst/>
                <a:cxnLst>
                  <a:cxn ang="0">
                    <a:pos x="T0" y="T1"/>
                  </a:cxn>
                  <a:cxn ang="0">
                    <a:pos x="T2" y="T3"/>
                  </a:cxn>
                  <a:cxn ang="0">
                    <a:pos x="T4" y="T5"/>
                  </a:cxn>
                  <a:cxn ang="0">
                    <a:pos x="T6" y="T7"/>
                  </a:cxn>
                  <a:cxn ang="0">
                    <a:pos x="T8" y="T9"/>
                  </a:cxn>
                </a:cxnLst>
                <a:rect l="0" t="0" r="r" b="b"/>
                <a:pathLst>
                  <a:path w="30" h="30">
                    <a:moveTo>
                      <a:pt x="15" y="30"/>
                    </a:moveTo>
                    <a:cubicBezTo>
                      <a:pt x="7" y="30"/>
                      <a:pt x="0" y="24"/>
                      <a:pt x="0" y="16"/>
                    </a:cubicBezTo>
                    <a:cubicBezTo>
                      <a:pt x="0" y="7"/>
                      <a:pt x="7" y="0"/>
                      <a:pt x="15" y="0"/>
                    </a:cubicBezTo>
                    <a:cubicBezTo>
                      <a:pt x="24" y="0"/>
                      <a:pt x="30" y="7"/>
                      <a:pt x="30" y="15"/>
                    </a:cubicBezTo>
                    <a:cubicBezTo>
                      <a:pt x="30" y="24"/>
                      <a:pt x="24" y="30"/>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9" name="Freeform 936">
                <a:extLst>
                  <a:ext uri="{FF2B5EF4-FFF2-40B4-BE49-F238E27FC236}">
                    <a16:creationId xmlns:a16="http://schemas.microsoft.com/office/drawing/2014/main" id="{327D331A-6A91-47A6-869C-80410F55B326}"/>
                  </a:ext>
                </a:extLst>
              </p:cNvPr>
              <p:cNvSpPr>
                <a:spLocks/>
              </p:cNvSpPr>
              <p:nvPr/>
            </p:nvSpPr>
            <p:spPr bwMode="auto">
              <a:xfrm>
                <a:off x="983" y="1800"/>
                <a:ext cx="55" cy="55"/>
              </a:xfrm>
              <a:custGeom>
                <a:avLst/>
                <a:gdLst>
                  <a:gd name="T0" fmla="*/ 31 w 31"/>
                  <a:gd name="T1" fmla="*/ 16 h 31"/>
                  <a:gd name="T2" fmla="*/ 15 w 31"/>
                  <a:gd name="T3" fmla="*/ 30 h 31"/>
                  <a:gd name="T4" fmla="*/ 1 w 31"/>
                  <a:gd name="T5" fmla="*/ 15 h 31"/>
                  <a:gd name="T6" fmla="*/ 17 w 31"/>
                  <a:gd name="T7" fmla="*/ 0 h 31"/>
                  <a:gd name="T8" fmla="*/ 31 w 31"/>
                  <a:gd name="T9" fmla="*/ 16 h 31"/>
                </a:gdLst>
                <a:ahLst/>
                <a:cxnLst>
                  <a:cxn ang="0">
                    <a:pos x="T0" y="T1"/>
                  </a:cxn>
                  <a:cxn ang="0">
                    <a:pos x="T2" y="T3"/>
                  </a:cxn>
                  <a:cxn ang="0">
                    <a:pos x="T4" y="T5"/>
                  </a:cxn>
                  <a:cxn ang="0">
                    <a:pos x="T6" y="T7"/>
                  </a:cxn>
                  <a:cxn ang="0">
                    <a:pos x="T8" y="T9"/>
                  </a:cxn>
                </a:cxnLst>
                <a:rect l="0" t="0" r="r" b="b"/>
                <a:pathLst>
                  <a:path w="31" h="31">
                    <a:moveTo>
                      <a:pt x="31" y="16"/>
                    </a:moveTo>
                    <a:cubicBezTo>
                      <a:pt x="31" y="24"/>
                      <a:pt x="24" y="31"/>
                      <a:pt x="15" y="30"/>
                    </a:cubicBezTo>
                    <a:cubicBezTo>
                      <a:pt x="7" y="30"/>
                      <a:pt x="0" y="23"/>
                      <a:pt x="1" y="15"/>
                    </a:cubicBezTo>
                    <a:cubicBezTo>
                      <a:pt x="1" y="6"/>
                      <a:pt x="8" y="0"/>
                      <a:pt x="17" y="0"/>
                    </a:cubicBezTo>
                    <a:cubicBezTo>
                      <a:pt x="25" y="1"/>
                      <a:pt x="31" y="7"/>
                      <a:pt x="3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0" name="Freeform 937">
                <a:extLst>
                  <a:ext uri="{FF2B5EF4-FFF2-40B4-BE49-F238E27FC236}">
                    <a16:creationId xmlns:a16="http://schemas.microsoft.com/office/drawing/2014/main" id="{1C4F64DF-6D2F-4BEF-A477-A7AB6522A697}"/>
                  </a:ext>
                </a:extLst>
              </p:cNvPr>
              <p:cNvSpPr>
                <a:spLocks/>
              </p:cNvSpPr>
              <p:nvPr/>
            </p:nvSpPr>
            <p:spPr bwMode="auto">
              <a:xfrm>
                <a:off x="2460" y="323"/>
                <a:ext cx="53" cy="53"/>
              </a:xfrm>
              <a:custGeom>
                <a:avLst/>
                <a:gdLst>
                  <a:gd name="T0" fmla="*/ 30 w 30"/>
                  <a:gd name="T1" fmla="*/ 16 h 30"/>
                  <a:gd name="T2" fmla="*/ 15 w 30"/>
                  <a:gd name="T3" fmla="*/ 30 h 30"/>
                  <a:gd name="T4" fmla="*/ 0 w 30"/>
                  <a:gd name="T5" fmla="*/ 15 h 30"/>
                  <a:gd name="T6" fmla="*/ 16 w 30"/>
                  <a:gd name="T7" fmla="*/ 0 h 30"/>
                  <a:gd name="T8" fmla="*/ 30 w 30"/>
                  <a:gd name="T9" fmla="*/ 16 h 30"/>
                </a:gdLst>
                <a:ahLst/>
                <a:cxnLst>
                  <a:cxn ang="0">
                    <a:pos x="T0" y="T1"/>
                  </a:cxn>
                  <a:cxn ang="0">
                    <a:pos x="T2" y="T3"/>
                  </a:cxn>
                  <a:cxn ang="0">
                    <a:pos x="T4" y="T5"/>
                  </a:cxn>
                  <a:cxn ang="0">
                    <a:pos x="T6" y="T7"/>
                  </a:cxn>
                  <a:cxn ang="0">
                    <a:pos x="T8" y="T9"/>
                  </a:cxn>
                </a:cxnLst>
                <a:rect l="0" t="0" r="r" b="b"/>
                <a:pathLst>
                  <a:path w="30" h="30">
                    <a:moveTo>
                      <a:pt x="30" y="16"/>
                    </a:moveTo>
                    <a:cubicBezTo>
                      <a:pt x="30" y="24"/>
                      <a:pt x="23" y="30"/>
                      <a:pt x="15" y="30"/>
                    </a:cubicBezTo>
                    <a:cubicBezTo>
                      <a:pt x="7" y="30"/>
                      <a:pt x="0" y="23"/>
                      <a:pt x="0" y="15"/>
                    </a:cubicBezTo>
                    <a:cubicBezTo>
                      <a:pt x="0" y="7"/>
                      <a:pt x="7" y="0"/>
                      <a:pt x="16" y="0"/>
                    </a:cubicBezTo>
                    <a:cubicBezTo>
                      <a:pt x="24" y="0"/>
                      <a:pt x="30" y="7"/>
                      <a:pt x="3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1" name="Freeform 938">
                <a:extLst>
                  <a:ext uri="{FF2B5EF4-FFF2-40B4-BE49-F238E27FC236}">
                    <a16:creationId xmlns:a16="http://schemas.microsoft.com/office/drawing/2014/main" id="{DA34A23D-BE87-4C78-B0E8-9FFB0A9A6190}"/>
                  </a:ext>
                </a:extLst>
              </p:cNvPr>
              <p:cNvSpPr>
                <a:spLocks/>
              </p:cNvSpPr>
              <p:nvPr/>
            </p:nvSpPr>
            <p:spPr bwMode="auto">
              <a:xfrm>
                <a:off x="985" y="1934"/>
                <a:ext cx="53" cy="52"/>
              </a:xfrm>
              <a:custGeom>
                <a:avLst/>
                <a:gdLst>
                  <a:gd name="T0" fmla="*/ 30 w 30"/>
                  <a:gd name="T1" fmla="*/ 15 h 30"/>
                  <a:gd name="T2" fmla="*/ 15 w 30"/>
                  <a:gd name="T3" fmla="*/ 30 h 30"/>
                  <a:gd name="T4" fmla="*/ 0 w 30"/>
                  <a:gd name="T5" fmla="*/ 15 h 30"/>
                  <a:gd name="T6" fmla="*/ 15 w 30"/>
                  <a:gd name="T7" fmla="*/ 0 h 30"/>
                  <a:gd name="T8" fmla="*/ 30 w 30"/>
                  <a:gd name="T9" fmla="*/ 15 h 30"/>
                </a:gdLst>
                <a:ahLst/>
                <a:cxnLst>
                  <a:cxn ang="0">
                    <a:pos x="T0" y="T1"/>
                  </a:cxn>
                  <a:cxn ang="0">
                    <a:pos x="T2" y="T3"/>
                  </a:cxn>
                  <a:cxn ang="0">
                    <a:pos x="T4" y="T5"/>
                  </a:cxn>
                  <a:cxn ang="0">
                    <a:pos x="T6" y="T7"/>
                  </a:cxn>
                  <a:cxn ang="0">
                    <a:pos x="T8" y="T9"/>
                  </a:cxn>
                </a:cxnLst>
                <a:rect l="0" t="0" r="r" b="b"/>
                <a:pathLst>
                  <a:path w="30" h="30">
                    <a:moveTo>
                      <a:pt x="30" y="15"/>
                    </a:moveTo>
                    <a:cubicBezTo>
                      <a:pt x="30" y="23"/>
                      <a:pt x="23" y="30"/>
                      <a:pt x="15" y="30"/>
                    </a:cubicBezTo>
                    <a:cubicBezTo>
                      <a:pt x="7" y="30"/>
                      <a:pt x="0" y="24"/>
                      <a:pt x="0" y="15"/>
                    </a:cubicBezTo>
                    <a:cubicBezTo>
                      <a:pt x="0" y="7"/>
                      <a:pt x="6"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2" name="Freeform 939">
                <a:extLst>
                  <a:ext uri="{FF2B5EF4-FFF2-40B4-BE49-F238E27FC236}">
                    <a16:creationId xmlns:a16="http://schemas.microsoft.com/office/drawing/2014/main" id="{52E99913-797D-40C9-B691-D8F3912DB6C6}"/>
                  </a:ext>
                </a:extLst>
              </p:cNvPr>
              <p:cNvSpPr>
                <a:spLocks/>
              </p:cNvSpPr>
              <p:nvPr/>
            </p:nvSpPr>
            <p:spPr bwMode="auto">
              <a:xfrm>
                <a:off x="3934" y="1935"/>
                <a:ext cx="52" cy="55"/>
              </a:xfrm>
              <a:custGeom>
                <a:avLst/>
                <a:gdLst>
                  <a:gd name="T0" fmla="*/ 15 w 30"/>
                  <a:gd name="T1" fmla="*/ 1 h 31"/>
                  <a:gd name="T2" fmla="*/ 30 w 30"/>
                  <a:gd name="T3" fmla="*/ 16 h 31"/>
                  <a:gd name="T4" fmla="*/ 15 w 30"/>
                  <a:gd name="T5" fmla="*/ 30 h 31"/>
                  <a:gd name="T6" fmla="*/ 0 w 30"/>
                  <a:gd name="T7" fmla="*/ 15 h 31"/>
                  <a:gd name="T8" fmla="*/ 15 w 30"/>
                  <a:gd name="T9" fmla="*/ 1 h 31"/>
                </a:gdLst>
                <a:ahLst/>
                <a:cxnLst>
                  <a:cxn ang="0">
                    <a:pos x="T0" y="T1"/>
                  </a:cxn>
                  <a:cxn ang="0">
                    <a:pos x="T2" y="T3"/>
                  </a:cxn>
                  <a:cxn ang="0">
                    <a:pos x="T4" y="T5"/>
                  </a:cxn>
                  <a:cxn ang="0">
                    <a:pos x="T6" y="T7"/>
                  </a:cxn>
                  <a:cxn ang="0">
                    <a:pos x="T8" y="T9"/>
                  </a:cxn>
                </a:cxnLst>
                <a:rect l="0" t="0" r="r" b="b"/>
                <a:pathLst>
                  <a:path w="30" h="31">
                    <a:moveTo>
                      <a:pt x="15" y="1"/>
                    </a:moveTo>
                    <a:cubicBezTo>
                      <a:pt x="24" y="1"/>
                      <a:pt x="30" y="7"/>
                      <a:pt x="30" y="16"/>
                    </a:cubicBezTo>
                    <a:cubicBezTo>
                      <a:pt x="30" y="24"/>
                      <a:pt x="23" y="31"/>
                      <a:pt x="15" y="30"/>
                    </a:cubicBezTo>
                    <a:cubicBezTo>
                      <a:pt x="7" y="30"/>
                      <a:pt x="0" y="24"/>
                      <a:pt x="0" y="15"/>
                    </a:cubicBezTo>
                    <a:cubicBezTo>
                      <a:pt x="0" y="7"/>
                      <a:pt x="7" y="0"/>
                      <a:pt x="1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3" name="Freeform 940">
                <a:extLst>
                  <a:ext uri="{FF2B5EF4-FFF2-40B4-BE49-F238E27FC236}">
                    <a16:creationId xmlns:a16="http://schemas.microsoft.com/office/drawing/2014/main" id="{D2E31FE4-4C7D-4D6F-81B0-C3E3A701FD07}"/>
                  </a:ext>
                </a:extLst>
              </p:cNvPr>
              <p:cNvSpPr>
                <a:spLocks/>
              </p:cNvSpPr>
              <p:nvPr/>
            </p:nvSpPr>
            <p:spPr bwMode="auto">
              <a:xfrm>
                <a:off x="3934" y="1667"/>
                <a:ext cx="52" cy="53"/>
              </a:xfrm>
              <a:custGeom>
                <a:avLst/>
                <a:gdLst>
                  <a:gd name="T0" fmla="*/ 16 w 30"/>
                  <a:gd name="T1" fmla="*/ 30 h 30"/>
                  <a:gd name="T2" fmla="*/ 0 w 30"/>
                  <a:gd name="T3" fmla="*/ 16 h 30"/>
                  <a:gd name="T4" fmla="*/ 15 w 30"/>
                  <a:gd name="T5" fmla="*/ 0 h 30"/>
                  <a:gd name="T6" fmla="*/ 30 w 30"/>
                  <a:gd name="T7" fmla="*/ 15 h 30"/>
                  <a:gd name="T8" fmla="*/ 16 w 30"/>
                  <a:gd name="T9" fmla="*/ 30 h 30"/>
                </a:gdLst>
                <a:ahLst/>
                <a:cxnLst>
                  <a:cxn ang="0">
                    <a:pos x="T0" y="T1"/>
                  </a:cxn>
                  <a:cxn ang="0">
                    <a:pos x="T2" y="T3"/>
                  </a:cxn>
                  <a:cxn ang="0">
                    <a:pos x="T4" y="T5"/>
                  </a:cxn>
                  <a:cxn ang="0">
                    <a:pos x="T6" y="T7"/>
                  </a:cxn>
                  <a:cxn ang="0">
                    <a:pos x="T8" y="T9"/>
                  </a:cxn>
                </a:cxnLst>
                <a:rect l="0" t="0" r="r" b="b"/>
                <a:pathLst>
                  <a:path w="30" h="30">
                    <a:moveTo>
                      <a:pt x="16" y="30"/>
                    </a:moveTo>
                    <a:cubicBezTo>
                      <a:pt x="7" y="30"/>
                      <a:pt x="0" y="24"/>
                      <a:pt x="0" y="16"/>
                    </a:cubicBezTo>
                    <a:cubicBezTo>
                      <a:pt x="0" y="7"/>
                      <a:pt x="7" y="1"/>
                      <a:pt x="15" y="0"/>
                    </a:cubicBezTo>
                    <a:cubicBezTo>
                      <a:pt x="23" y="0"/>
                      <a:pt x="30" y="7"/>
                      <a:pt x="30" y="15"/>
                    </a:cubicBezTo>
                    <a:cubicBezTo>
                      <a:pt x="30" y="23"/>
                      <a:pt x="24" y="30"/>
                      <a:pt x="1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4" name="Freeform 941">
                <a:extLst>
                  <a:ext uri="{FF2B5EF4-FFF2-40B4-BE49-F238E27FC236}">
                    <a16:creationId xmlns:a16="http://schemas.microsoft.com/office/drawing/2014/main" id="{9A439A6C-F0F7-488B-9B02-32D1690816C6}"/>
                  </a:ext>
                </a:extLst>
              </p:cNvPr>
              <p:cNvSpPr>
                <a:spLocks/>
              </p:cNvSpPr>
              <p:nvPr/>
            </p:nvSpPr>
            <p:spPr bwMode="auto">
              <a:xfrm>
                <a:off x="985" y="1665"/>
                <a:ext cx="53" cy="53"/>
              </a:xfrm>
              <a:custGeom>
                <a:avLst/>
                <a:gdLst>
                  <a:gd name="T0" fmla="*/ 15 w 30"/>
                  <a:gd name="T1" fmla="*/ 30 h 30"/>
                  <a:gd name="T2" fmla="*/ 0 w 30"/>
                  <a:gd name="T3" fmla="*/ 15 h 30"/>
                  <a:gd name="T4" fmla="*/ 15 w 30"/>
                  <a:gd name="T5" fmla="*/ 0 h 30"/>
                  <a:gd name="T6" fmla="*/ 30 w 30"/>
                  <a:gd name="T7" fmla="*/ 15 h 30"/>
                  <a:gd name="T8" fmla="*/ 15 w 30"/>
                  <a:gd name="T9" fmla="*/ 30 h 30"/>
                </a:gdLst>
                <a:ahLst/>
                <a:cxnLst>
                  <a:cxn ang="0">
                    <a:pos x="T0" y="T1"/>
                  </a:cxn>
                  <a:cxn ang="0">
                    <a:pos x="T2" y="T3"/>
                  </a:cxn>
                  <a:cxn ang="0">
                    <a:pos x="T4" y="T5"/>
                  </a:cxn>
                  <a:cxn ang="0">
                    <a:pos x="T6" y="T7"/>
                  </a:cxn>
                  <a:cxn ang="0">
                    <a:pos x="T8" y="T9"/>
                  </a:cxn>
                </a:cxnLst>
                <a:rect l="0" t="0" r="r" b="b"/>
                <a:pathLst>
                  <a:path w="30" h="30">
                    <a:moveTo>
                      <a:pt x="15" y="30"/>
                    </a:moveTo>
                    <a:cubicBezTo>
                      <a:pt x="7" y="30"/>
                      <a:pt x="0" y="24"/>
                      <a:pt x="0" y="15"/>
                    </a:cubicBezTo>
                    <a:cubicBezTo>
                      <a:pt x="0" y="7"/>
                      <a:pt x="6" y="0"/>
                      <a:pt x="15" y="0"/>
                    </a:cubicBezTo>
                    <a:cubicBezTo>
                      <a:pt x="23" y="0"/>
                      <a:pt x="30" y="6"/>
                      <a:pt x="30" y="15"/>
                    </a:cubicBezTo>
                    <a:cubicBezTo>
                      <a:pt x="30" y="23"/>
                      <a:pt x="23" y="30"/>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5" name="Freeform 942">
                <a:extLst>
                  <a:ext uri="{FF2B5EF4-FFF2-40B4-BE49-F238E27FC236}">
                    <a16:creationId xmlns:a16="http://schemas.microsoft.com/office/drawing/2014/main" id="{3DD5826A-FBF2-4585-AD58-C648D4025270}"/>
                  </a:ext>
                </a:extLst>
              </p:cNvPr>
              <p:cNvSpPr>
                <a:spLocks/>
              </p:cNvSpPr>
              <p:nvPr/>
            </p:nvSpPr>
            <p:spPr bwMode="auto">
              <a:xfrm>
                <a:off x="2593" y="323"/>
                <a:ext cx="53" cy="53"/>
              </a:xfrm>
              <a:custGeom>
                <a:avLst/>
                <a:gdLst>
                  <a:gd name="T0" fmla="*/ 15 w 30"/>
                  <a:gd name="T1" fmla="*/ 0 h 30"/>
                  <a:gd name="T2" fmla="*/ 30 w 30"/>
                  <a:gd name="T3" fmla="*/ 15 h 30"/>
                  <a:gd name="T4" fmla="*/ 15 w 30"/>
                  <a:gd name="T5" fmla="*/ 30 h 30"/>
                  <a:gd name="T6" fmla="*/ 0 w 30"/>
                  <a:gd name="T7" fmla="*/ 15 h 30"/>
                  <a:gd name="T8" fmla="*/ 15 w 30"/>
                  <a:gd name="T9" fmla="*/ 0 h 30"/>
                </a:gdLst>
                <a:ahLst/>
                <a:cxnLst>
                  <a:cxn ang="0">
                    <a:pos x="T0" y="T1"/>
                  </a:cxn>
                  <a:cxn ang="0">
                    <a:pos x="T2" y="T3"/>
                  </a:cxn>
                  <a:cxn ang="0">
                    <a:pos x="T4" y="T5"/>
                  </a:cxn>
                  <a:cxn ang="0">
                    <a:pos x="T6" y="T7"/>
                  </a:cxn>
                  <a:cxn ang="0">
                    <a:pos x="T8" y="T9"/>
                  </a:cxn>
                </a:cxnLst>
                <a:rect l="0" t="0" r="r" b="b"/>
                <a:pathLst>
                  <a:path w="30" h="30">
                    <a:moveTo>
                      <a:pt x="15" y="0"/>
                    </a:moveTo>
                    <a:cubicBezTo>
                      <a:pt x="23" y="0"/>
                      <a:pt x="30" y="7"/>
                      <a:pt x="30" y="15"/>
                    </a:cubicBezTo>
                    <a:cubicBezTo>
                      <a:pt x="30" y="24"/>
                      <a:pt x="23" y="30"/>
                      <a:pt x="15" y="30"/>
                    </a:cubicBezTo>
                    <a:cubicBezTo>
                      <a:pt x="7" y="30"/>
                      <a:pt x="0" y="23"/>
                      <a:pt x="0" y="15"/>
                    </a:cubicBezTo>
                    <a:cubicBezTo>
                      <a:pt x="0" y="7"/>
                      <a:pt x="7"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6" name="Freeform 943">
                <a:extLst>
                  <a:ext uri="{FF2B5EF4-FFF2-40B4-BE49-F238E27FC236}">
                    <a16:creationId xmlns:a16="http://schemas.microsoft.com/office/drawing/2014/main" id="{32486E84-95FA-477D-8B8A-990FB83CDF23}"/>
                  </a:ext>
                </a:extLst>
              </p:cNvPr>
              <p:cNvSpPr>
                <a:spLocks/>
              </p:cNvSpPr>
              <p:nvPr/>
            </p:nvSpPr>
            <p:spPr bwMode="auto">
              <a:xfrm>
                <a:off x="2326" y="323"/>
                <a:ext cx="52" cy="53"/>
              </a:xfrm>
              <a:custGeom>
                <a:avLst/>
                <a:gdLst>
                  <a:gd name="T0" fmla="*/ 15 w 30"/>
                  <a:gd name="T1" fmla="*/ 0 h 30"/>
                  <a:gd name="T2" fmla="*/ 30 w 30"/>
                  <a:gd name="T3" fmla="*/ 15 h 30"/>
                  <a:gd name="T4" fmla="*/ 15 w 30"/>
                  <a:gd name="T5" fmla="*/ 30 h 30"/>
                  <a:gd name="T6" fmla="*/ 0 w 30"/>
                  <a:gd name="T7" fmla="*/ 15 h 30"/>
                  <a:gd name="T8" fmla="*/ 15 w 30"/>
                  <a:gd name="T9" fmla="*/ 0 h 30"/>
                </a:gdLst>
                <a:ahLst/>
                <a:cxnLst>
                  <a:cxn ang="0">
                    <a:pos x="T0" y="T1"/>
                  </a:cxn>
                  <a:cxn ang="0">
                    <a:pos x="T2" y="T3"/>
                  </a:cxn>
                  <a:cxn ang="0">
                    <a:pos x="T4" y="T5"/>
                  </a:cxn>
                  <a:cxn ang="0">
                    <a:pos x="T6" y="T7"/>
                  </a:cxn>
                  <a:cxn ang="0">
                    <a:pos x="T8" y="T9"/>
                  </a:cxn>
                </a:cxnLst>
                <a:rect l="0" t="0" r="r" b="b"/>
                <a:pathLst>
                  <a:path w="30" h="30">
                    <a:moveTo>
                      <a:pt x="15" y="0"/>
                    </a:moveTo>
                    <a:cubicBezTo>
                      <a:pt x="23" y="0"/>
                      <a:pt x="30" y="7"/>
                      <a:pt x="30" y="15"/>
                    </a:cubicBezTo>
                    <a:cubicBezTo>
                      <a:pt x="30" y="24"/>
                      <a:pt x="23" y="30"/>
                      <a:pt x="15" y="30"/>
                    </a:cubicBezTo>
                    <a:cubicBezTo>
                      <a:pt x="7" y="30"/>
                      <a:pt x="0" y="23"/>
                      <a:pt x="0" y="15"/>
                    </a:cubicBezTo>
                    <a:cubicBezTo>
                      <a:pt x="0" y="7"/>
                      <a:pt x="7"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7" name="Freeform 944">
                <a:extLst>
                  <a:ext uri="{FF2B5EF4-FFF2-40B4-BE49-F238E27FC236}">
                    <a16:creationId xmlns:a16="http://schemas.microsoft.com/office/drawing/2014/main" id="{36BB0FB2-9C2B-491E-8EB5-29FCD416143F}"/>
                  </a:ext>
                </a:extLst>
              </p:cNvPr>
              <p:cNvSpPr>
                <a:spLocks/>
              </p:cNvSpPr>
              <p:nvPr/>
            </p:nvSpPr>
            <p:spPr bwMode="auto">
              <a:xfrm>
                <a:off x="3128" y="3145"/>
                <a:ext cx="52" cy="52"/>
              </a:xfrm>
              <a:custGeom>
                <a:avLst/>
                <a:gdLst>
                  <a:gd name="T0" fmla="*/ 16 w 30"/>
                  <a:gd name="T1" fmla="*/ 1 h 30"/>
                  <a:gd name="T2" fmla="*/ 30 w 30"/>
                  <a:gd name="T3" fmla="*/ 16 h 30"/>
                  <a:gd name="T4" fmla="*/ 15 w 30"/>
                  <a:gd name="T5" fmla="*/ 30 h 30"/>
                  <a:gd name="T6" fmla="*/ 1 w 30"/>
                  <a:gd name="T7" fmla="*/ 15 h 30"/>
                  <a:gd name="T8" fmla="*/ 16 w 30"/>
                  <a:gd name="T9" fmla="*/ 1 h 30"/>
                </a:gdLst>
                <a:ahLst/>
                <a:cxnLst>
                  <a:cxn ang="0">
                    <a:pos x="T0" y="T1"/>
                  </a:cxn>
                  <a:cxn ang="0">
                    <a:pos x="T2" y="T3"/>
                  </a:cxn>
                  <a:cxn ang="0">
                    <a:pos x="T4" y="T5"/>
                  </a:cxn>
                  <a:cxn ang="0">
                    <a:pos x="T6" y="T7"/>
                  </a:cxn>
                  <a:cxn ang="0">
                    <a:pos x="T8" y="T9"/>
                  </a:cxn>
                </a:cxnLst>
                <a:rect l="0" t="0" r="r" b="b"/>
                <a:pathLst>
                  <a:path w="30" h="30">
                    <a:moveTo>
                      <a:pt x="16" y="1"/>
                    </a:moveTo>
                    <a:cubicBezTo>
                      <a:pt x="24" y="1"/>
                      <a:pt x="30" y="8"/>
                      <a:pt x="30" y="16"/>
                    </a:cubicBezTo>
                    <a:cubicBezTo>
                      <a:pt x="30" y="24"/>
                      <a:pt x="23" y="30"/>
                      <a:pt x="15" y="30"/>
                    </a:cubicBezTo>
                    <a:cubicBezTo>
                      <a:pt x="7" y="30"/>
                      <a:pt x="0" y="23"/>
                      <a:pt x="1" y="15"/>
                    </a:cubicBezTo>
                    <a:cubicBezTo>
                      <a:pt x="1" y="7"/>
                      <a:pt x="8" y="0"/>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8" name="Freeform 945">
                <a:extLst>
                  <a:ext uri="{FF2B5EF4-FFF2-40B4-BE49-F238E27FC236}">
                    <a16:creationId xmlns:a16="http://schemas.microsoft.com/office/drawing/2014/main" id="{0F66DB5D-EFE3-41E5-A48B-BA23D2678928}"/>
                  </a:ext>
                </a:extLst>
              </p:cNvPr>
              <p:cNvSpPr>
                <a:spLocks/>
              </p:cNvSpPr>
              <p:nvPr/>
            </p:nvSpPr>
            <p:spPr bwMode="auto">
              <a:xfrm>
                <a:off x="1791" y="3146"/>
                <a:ext cx="51" cy="51"/>
              </a:xfrm>
              <a:custGeom>
                <a:avLst/>
                <a:gdLst>
                  <a:gd name="T0" fmla="*/ 29 w 29"/>
                  <a:gd name="T1" fmla="*/ 15 h 29"/>
                  <a:gd name="T2" fmla="*/ 14 w 29"/>
                  <a:gd name="T3" fmla="*/ 29 h 29"/>
                  <a:gd name="T4" fmla="*/ 0 w 29"/>
                  <a:gd name="T5" fmla="*/ 14 h 29"/>
                  <a:gd name="T6" fmla="*/ 15 w 29"/>
                  <a:gd name="T7" fmla="*/ 0 h 29"/>
                  <a:gd name="T8" fmla="*/ 29 w 29"/>
                  <a:gd name="T9" fmla="*/ 15 h 29"/>
                </a:gdLst>
                <a:ahLst/>
                <a:cxnLst>
                  <a:cxn ang="0">
                    <a:pos x="T0" y="T1"/>
                  </a:cxn>
                  <a:cxn ang="0">
                    <a:pos x="T2" y="T3"/>
                  </a:cxn>
                  <a:cxn ang="0">
                    <a:pos x="T4" y="T5"/>
                  </a:cxn>
                  <a:cxn ang="0">
                    <a:pos x="T6" y="T7"/>
                  </a:cxn>
                  <a:cxn ang="0">
                    <a:pos x="T8" y="T9"/>
                  </a:cxn>
                </a:cxnLst>
                <a:rect l="0" t="0" r="r" b="b"/>
                <a:pathLst>
                  <a:path w="29" h="29">
                    <a:moveTo>
                      <a:pt x="29" y="15"/>
                    </a:moveTo>
                    <a:cubicBezTo>
                      <a:pt x="29" y="22"/>
                      <a:pt x="22" y="29"/>
                      <a:pt x="14" y="29"/>
                    </a:cubicBezTo>
                    <a:cubicBezTo>
                      <a:pt x="7" y="29"/>
                      <a:pt x="0" y="22"/>
                      <a:pt x="0" y="14"/>
                    </a:cubicBezTo>
                    <a:cubicBezTo>
                      <a:pt x="0" y="6"/>
                      <a:pt x="7" y="0"/>
                      <a:pt x="15" y="0"/>
                    </a:cubicBezTo>
                    <a:cubicBezTo>
                      <a:pt x="23" y="0"/>
                      <a:pt x="29" y="7"/>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9" name="Freeform 946">
                <a:extLst>
                  <a:ext uri="{FF2B5EF4-FFF2-40B4-BE49-F238E27FC236}">
                    <a16:creationId xmlns:a16="http://schemas.microsoft.com/office/drawing/2014/main" id="{FDDFB37E-F20D-4C9C-B7F8-A8871B048F17}"/>
                  </a:ext>
                </a:extLst>
              </p:cNvPr>
              <p:cNvSpPr>
                <a:spLocks/>
              </p:cNvSpPr>
              <p:nvPr/>
            </p:nvSpPr>
            <p:spPr bwMode="auto">
              <a:xfrm>
                <a:off x="2191" y="3278"/>
                <a:ext cx="53" cy="52"/>
              </a:xfrm>
              <a:custGeom>
                <a:avLst/>
                <a:gdLst>
                  <a:gd name="T0" fmla="*/ 14 w 30"/>
                  <a:gd name="T1" fmla="*/ 30 h 30"/>
                  <a:gd name="T2" fmla="*/ 0 w 30"/>
                  <a:gd name="T3" fmla="*/ 15 h 30"/>
                  <a:gd name="T4" fmla="*/ 15 w 30"/>
                  <a:gd name="T5" fmla="*/ 1 h 30"/>
                  <a:gd name="T6" fmla="*/ 29 w 30"/>
                  <a:gd name="T7" fmla="*/ 16 h 30"/>
                  <a:gd name="T8" fmla="*/ 14 w 30"/>
                  <a:gd name="T9" fmla="*/ 30 h 30"/>
                </a:gdLst>
                <a:ahLst/>
                <a:cxnLst>
                  <a:cxn ang="0">
                    <a:pos x="T0" y="T1"/>
                  </a:cxn>
                  <a:cxn ang="0">
                    <a:pos x="T2" y="T3"/>
                  </a:cxn>
                  <a:cxn ang="0">
                    <a:pos x="T4" y="T5"/>
                  </a:cxn>
                  <a:cxn ang="0">
                    <a:pos x="T6" y="T7"/>
                  </a:cxn>
                  <a:cxn ang="0">
                    <a:pos x="T8" y="T9"/>
                  </a:cxn>
                </a:cxnLst>
                <a:rect l="0" t="0" r="r" b="b"/>
                <a:pathLst>
                  <a:path w="30" h="30">
                    <a:moveTo>
                      <a:pt x="14" y="30"/>
                    </a:moveTo>
                    <a:cubicBezTo>
                      <a:pt x="7" y="30"/>
                      <a:pt x="0" y="23"/>
                      <a:pt x="0" y="15"/>
                    </a:cubicBezTo>
                    <a:cubicBezTo>
                      <a:pt x="0" y="7"/>
                      <a:pt x="7" y="0"/>
                      <a:pt x="15" y="1"/>
                    </a:cubicBezTo>
                    <a:cubicBezTo>
                      <a:pt x="23" y="1"/>
                      <a:pt x="30" y="8"/>
                      <a:pt x="29" y="16"/>
                    </a:cubicBezTo>
                    <a:cubicBezTo>
                      <a:pt x="29" y="23"/>
                      <a:pt x="22" y="30"/>
                      <a:pt x="1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0" name="Freeform 947">
                <a:extLst>
                  <a:ext uri="{FF2B5EF4-FFF2-40B4-BE49-F238E27FC236}">
                    <a16:creationId xmlns:a16="http://schemas.microsoft.com/office/drawing/2014/main" id="{67027153-1D9A-4D37-8B65-D9ADFCED079F}"/>
                  </a:ext>
                </a:extLst>
              </p:cNvPr>
              <p:cNvSpPr>
                <a:spLocks/>
              </p:cNvSpPr>
              <p:nvPr/>
            </p:nvSpPr>
            <p:spPr bwMode="auto">
              <a:xfrm>
                <a:off x="2730" y="3278"/>
                <a:ext cx="50" cy="52"/>
              </a:xfrm>
              <a:custGeom>
                <a:avLst/>
                <a:gdLst>
                  <a:gd name="T0" fmla="*/ 29 w 29"/>
                  <a:gd name="T1" fmla="*/ 15 h 30"/>
                  <a:gd name="T2" fmla="*/ 15 w 29"/>
                  <a:gd name="T3" fmla="*/ 30 h 30"/>
                  <a:gd name="T4" fmla="*/ 0 w 29"/>
                  <a:gd name="T5" fmla="*/ 16 h 30"/>
                  <a:gd name="T6" fmla="*/ 14 w 29"/>
                  <a:gd name="T7" fmla="*/ 1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9" y="23"/>
                      <a:pt x="22" y="30"/>
                      <a:pt x="15" y="30"/>
                    </a:cubicBezTo>
                    <a:cubicBezTo>
                      <a:pt x="7" y="30"/>
                      <a:pt x="0" y="23"/>
                      <a:pt x="0" y="16"/>
                    </a:cubicBezTo>
                    <a:cubicBezTo>
                      <a:pt x="0" y="8"/>
                      <a:pt x="6" y="1"/>
                      <a:pt x="14" y="1"/>
                    </a:cubicBezTo>
                    <a:cubicBezTo>
                      <a:pt x="22" y="0"/>
                      <a:pt x="29" y="7"/>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1" name="Freeform 948">
                <a:extLst>
                  <a:ext uri="{FF2B5EF4-FFF2-40B4-BE49-F238E27FC236}">
                    <a16:creationId xmlns:a16="http://schemas.microsoft.com/office/drawing/2014/main" id="{78A009EA-526C-4323-BEA0-69379F7256A7}"/>
                  </a:ext>
                </a:extLst>
              </p:cNvPr>
              <p:cNvSpPr>
                <a:spLocks/>
              </p:cNvSpPr>
              <p:nvPr/>
            </p:nvSpPr>
            <p:spPr bwMode="auto">
              <a:xfrm>
                <a:off x="1120" y="2473"/>
                <a:ext cx="52" cy="51"/>
              </a:xfrm>
              <a:custGeom>
                <a:avLst/>
                <a:gdLst>
                  <a:gd name="T0" fmla="*/ 30 w 30"/>
                  <a:gd name="T1" fmla="*/ 15 h 29"/>
                  <a:gd name="T2" fmla="*/ 15 w 30"/>
                  <a:gd name="T3" fmla="*/ 29 h 29"/>
                  <a:gd name="T4" fmla="*/ 1 w 30"/>
                  <a:gd name="T5" fmla="*/ 15 h 29"/>
                  <a:gd name="T6" fmla="*/ 15 w 30"/>
                  <a:gd name="T7" fmla="*/ 0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30" y="23"/>
                      <a:pt x="23" y="29"/>
                      <a:pt x="15" y="29"/>
                    </a:cubicBezTo>
                    <a:cubicBezTo>
                      <a:pt x="7" y="29"/>
                      <a:pt x="0" y="22"/>
                      <a:pt x="1" y="15"/>
                    </a:cubicBezTo>
                    <a:cubicBezTo>
                      <a:pt x="1" y="7"/>
                      <a:pt x="7"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2" name="Freeform 949">
                <a:extLst>
                  <a:ext uri="{FF2B5EF4-FFF2-40B4-BE49-F238E27FC236}">
                    <a16:creationId xmlns:a16="http://schemas.microsoft.com/office/drawing/2014/main" id="{9878371E-C852-469D-B91D-77DC985EF360}"/>
                  </a:ext>
                </a:extLst>
              </p:cNvPr>
              <p:cNvSpPr>
                <a:spLocks/>
              </p:cNvSpPr>
              <p:nvPr/>
            </p:nvSpPr>
            <p:spPr bwMode="auto">
              <a:xfrm>
                <a:off x="3936" y="2070"/>
                <a:ext cx="50" cy="51"/>
              </a:xfrm>
              <a:custGeom>
                <a:avLst/>
                <a:gdLst>
                  <a:gd name="T0" fmla="*/ 29 w 29"/>
                  <a:gd name="T1" fmla="*/ 14 h 29"/>
                  <a:gd name="T2" fmla="*/ 14 w 29"/>
                  <a:gd name="T3" fmla="*/ 29 h 29"/>
                  <a:gd name="T4" fmla="*/ 0 w 29"/>
                  <a:gd name="T5" fmla="*/ 14 h 29"/>
                  <a:gd name="T6" fmla="*/ 14 w 29"/>
                  <a:gd name="T7" fmla="*/ 0 h 29"/>
                  <a:gd name="T8" fmla="*/ 29 w 29"/>
                  <a:gd name="T9" fmla="*/ 14 h 29"/>
                </a:gdLst>
                <a:ahLst/>
                <a:cxnLst>
                  <a:cxn ang="0">
                    <a:pos x="T0" y="T1"/>
                  </a:cxn>
                  <a:cxn ang="0">
                    <a:pos x="T2" y="T3"/>
                  </a:cxn>
                  <a:cxn ang="0">
                    <a:pos x="T4" y="T5"/>
                  </a:cxn>
                  <a:cxn ang="0">
                    <a:pos x="T6" y="T7"/>
                  </a:cxn>
                  <a:cxn ang="0">
                    <a:pos x="T8" y="T9"/>
                  </a:cxn>
                </a:cxnLst>
                <a:rect l="0" t="0" r="r" b="b"/>
                <a:pathLst>
                  <a:path w="29" h="29">
                    <a:moveTo>
                      <a:pt x="29" y="14"/>
                    </a:moveTo>
                    <a:cubicBezTo>
                      <a:pt x="29" y="22"/>
                      <a:pt x="22" y="29"/>
                      <a:pt x="14" y="29"/>
                    </a:cubicBezTo>
                    <a:cubicBezTo>
                      <a:pt x="6" y="29"/>
                      <a:pt x="0" y="22"/>
                      <a:pt x="0" y="14"/>
                    </a:cubicBezTo>
                    <a:cubicBezTo>
                      <a:pt x="0" y="7"/>
                      <a:pt x="6"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3" name="Freeform 950">
                <a:extLst>
                  <a:ext uri="{FF2B5EF4-FFF2-40B4-BE49-F238E27FC236}">
                    <a16:creationId xmlns:a16="http://schemas.microsoft.com/office/drawing/2014/main" id="{29395333-6865-4415-8864-F74896B09174}"/>
                  </a:ext>
                </a:extLst>
              </p:cNvPr>
              <p:cNvSpPr>
                <a:spLocks/>
              </p:cNvSpPr>
              <p:nvPr/>
            </p:nvSpPr>
            <p:spPr bwMode="auto">
              <a:xfrm>
                <a:off x="3799" y="2473"/>
                <a:ext cx="53" cy="51"/>
              </a:xfrm>
              <a:custGeom>
                <a:avLst/>
                <a:gdLst>
                  <a:gd name="T0" fmla="*/ 15 w 30"/>
                  <a:gd name="T1" fmla="*/ 29 h 29"/>
                  <a:gd name="T2" fmla="*/ 0 w 30"/>
                  <a:gd name="T3" fmla="*/ 15 h 29"/>
                  <a:gd name="T4" fmla="*/ 15 w 30"/>
                  <a:gd name="T5" fmla="*/ 0 h 29"/>
                  <a:gd name="T6" fmla="*/ 30 w 30"/>
                  <a:gd name="T7" fmla="*/ 15 h 29"/>
                  <a:gd name="T8" fmla="*/ 15 w 30"/>
                  <a:gd name="T9" fmla="*/ 29 h 29"/>
                </a:gdLst>
                <a:ahLst/>
                <a:cxnLst>
                  <a:cxn ang="0">
                    <a:pos x="T0" y="T1"/>
                  </a:cxn>
                  <a:cxn ang="0">
                    <a:pos x="T2" y="T3"/>
                  </a:cxn>
                  <a:cxn ang="0">
                    <a:pos x="T4" y="T5"/>
                  </a:cxn>
                  <a:cxn ang="0">
                    <a:pos x="T6" y="T7"/>
                  </a:cxn>
                  <a:cxn ang="0">
                    <a:pos x="T8" y="T9"/>
                  </a:cxn>
                </a:cxnLst>
                <a:rect l="0" t="0" r="r" b="b"/>
                <a:pathLst>
                  <a:path w="30" h="29">
                    <a:moveTo>
                      <a:pt x="15" y="29"/>
                    </a:moveTo>
                    <a:cubicBezTo>
                      <a:pt x="7" y="29"/>
                      <a:pt x="0" y="22"/>
                      <a:pt x="0" y="15"/>
                    </a:cubicBezTo>
                    <a:cubicBezTo>
                      <a:pt x="1" y="7"/>
                      <a:pt x="8" y="0"/>
                      <a:pt x="15" y="0"/>
                    </a:cubicBezTo>
                    <a:cubicBezTo>
                      <a:pt x="23" y="0"/>
                      <a:pt x="30" y="7"/>
                      <a:pt x="30" y="15"/>
                    </a:cubicBezTo>
                    <a:cubicBezTo>
                      <a:pt x="30" y="23"/>
                      <a:pt x="23" y="29"/>
                      <a:pt x="15"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4" name="Freeform 951">
                <a:extLst>
                  <a:ext uri="{FF2B5EF4-FFF2-40B4-BE49-F238E27FC236}">
                    <a16:creationId xmlns:a16="http://schemas.microsoft.com/office/drawing/2014/main" id="{FB37281F-BD36-402E-8959-A92360C3B269}"/>
                  </a:ext>
                </a:extLst>
              </p:cNvPr>
              <p:cNvSpPr>
                <a:spLocks/>
              </p:cNvSpPr>
              <p:nvPr/>
            </p:nvSpPr>
            <p:spPr bwMode="auto">
              <a:xfrm>
                <a:off x="3936" y="1532"/>
                <a:ext cx="50" cy="53"/>
              </a:xfrm>
              <a:custGeom>
                <a:avLst/>
                <a:gdLst>
                  <a:gd name="T0" fmla="*/ 29 w 29"/>
                  <a:gd name="T1" fmla="*/ 15 h 30"/>
                  <a:gd name="T2" fmla="*/ 14 w 29"/>
                  <a:gd name="T3" fmla="*/ 30 h 30"/>
                  <a:gd name="T4" fmla="*/ 0 w 29"/>
                  <a:gd name="T5" fmla="*/ 15 h 30"/>
                  <a:gd name="T6" fmla="*/ 15 w 29"/>
                  <a:gd name="T7" fmla="*/ 1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9" y="23"/>
                      <a:pt x="21" y="30"/>
                      <a:pt x="14" y="30"/>
                    </a:cubicBezTo>
                    <a:cubicBezTo>
                      <a:pt x="6" y="29"/>
                      <a:pt x="0" y="22"/>
                      <a:pt x="0" y="15"/>
                    </a:cubicBezTo>
                    <a:cubicBezTo>
                      <a:pt x="0" y="7"/>
                      <a:pt x="7" y="0"/>
                      <a:pt x="15" y="1"/>
                    </a:cubicBezTo>
                    <a:cubicBezTo>
                      <a:pt x="23" y="1"/>
                      <a:pt x="29" y="8"/>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5" name="Freeform 952">
                <a:extLst>
                  <a:ext uri="{FF2B5EF4-FFF2-40B4-BE49-F238E27FC236}">
                    <a16:creationId xmlns:a16="http://schemas.microsoft.com/office/drawing/2014/main" id="{AA20FEBA-3EB2-4EB2-88A3-55305D2463FF}"/>
                  </a:ext>
                </a:extLst>
              </p:cNvPr>
              <p:cNvSpPr>
                <a:spLocks/>
              </p:cNvSpPr>
              <p:nvPr/>
            </p:nvSpPr>
            <p:spPr bwMode="auto">
              <a:xfrm>
                <a:off x="1120" y="1129"/>
                <a:ext cx="52" cy="51"/>
              </a:xfrm>
              <a:custGeom>
                <a:avLst/>
                <a:gdLst>
                  <a:gd name="T0" fmla="*/ 15 w 30"/>
                  <a:gd name="T1" fmla="*/ 29 h 29"/>
                  <a:gd name="T2" fmla="*/ 1 w 30"/>
                  <a:gd name="T3" fmla="*/ 14 h 29"/>
                  <a:gd name="T4" fmla="*/ 15 w 30"/>
                  <a:gd name="T5" fmla="*/ 0 h 29"/>
                  <a:gd name="T6" fmla="*/ 30 w 30"/>
                  <a:gd name="T7" fmla="*/ 15 h 29"/>
                  <a:gd name="T8" fmla="*/ 15 w 30"/>
                  <a:gd name="T9" fmla="*/ 29 h 29"/>
                </a:gdLst>
                <a:ahLst/>
                <a:cxnLst>
                  <a:cxn ang="0">
                    <a:pos x="T0" y="T1"/>
                  </a:cxn>
                  <a:cxn ang="0">
                    <a:pos x="T2" y="T3"/>
                  </a:cxn>
                  <a:cxn ang="0">
                    <a:pos x="T4" y="T5"/>
                  </a:cxn>
                  <a:cxn ang="0">
                    <a:pos x="T6" y="T7"/>
                  </a:cxn>
                  <a:cxn ang="0">
                    <a:pos x="T8" y="T9"/>
                  </a:cxn>
                </a:cxnLst>
                <a:rect l="0" t="0" r="r" b="b"/>
                <a:pathLst>
                  <a:path w="30" h="29">
                    <a:moveTo>
                      <a:pt x="15" y="29"/>
                    </a:moveTo>
                    <a:cubicBezTo>
                      <a:pt x="7" y="29"/>
                      <a:pt x="0" y="22"/>
                      <a:pt x="1" y="14"/>
                    </a:cubicBezTo>
                    <a:cubicBezTo>
                      <a:pt x="1" y="6"/>
                      <a:pt x="8" y="0"/>
                      <a:pt x="15" y="0"/>
                    </a:cubicBezTo>
                    <a:cubicBezTo>
                      <a:pt x="23" y="0"/>
                      <a:pt x="30" y="8"/>
                      <a:pt x="30" y="15"/>
                    </a:cubicBezTo>
                    <a:cubicBezTo>
                      <a:pt x="29" y="23"/>
                      <a:pt x="22" y="29"/>
                      <a:pt x="15"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6" name="Freeform 953">
                <a:extLst>
                  <a:ext uri="{FF2B5EF4-FFF2-40B4-BE49-F238E27FC236}">
                    <a16:creationId xmlns:a16="http://schemas.microsoft.com/office/drawing/2014/main" id="{20E15C6C-2510-4136-AC04-17B314C8FF80}"/>
                  </a:ext>
                </a:extLst>
              </p:cNvPr>
              <p:cNvSpPr>
                <a:spLocks/>
              </p:cNvSpPr>
              <p:nvPr/>
            </p:nvSpPr>
            <p:spPr bwMode="auto">
              <a:xfrm>
                <a:off x="985" y="2070"/>
                <a:ext cx="53" cy="51"/>
              </a:xfrm>
              <a:custGeom>
                <a:avLst/>
                <a:gdLst>
                  <a:gd name="T0" fmla="*/ 29 w 30"/>
                  <a:gd name="T1" fmla="*/ 14 h 29"/>
                  <a:gd name="T2" fmla="*/ 15 w 30"/>
                  <a:gd name="T3" fmla="*/ 29 h 29"/>
                  <a:gd name="T4" fmla="*/ 0 w 30"/>
                  <a:gd name="T5" fmla="*/ 14 h 29"/>
                  <a:gd name="T6" fmla="*/ 14 w 30"/>
                  <a:gd name="T7" fmla="*/ 0 h 29"/>
                  <a:gd name="T8" fmla="*/ 29 w 30"/>
                  <a:gd name="T9" fmla="*/ 14 h 29"/>
                </a:gdLst>
                <a:ahLst/>
                <a:cxnLst>
                  <a:cxn ang="0">
                    <a:pos x="T0" y="T1"/>
                  </a:cxn>
                  <a:cxn ang="0">
                    <a:pos x="T2" y="T3"/>
                  </a:cxn>
                  <a:cxn ang="0">
                    <a:pos x="T4" y="T5"/>
                  </a:cxn>
                  <a:cxn ang="0">
                    <a:pos x="T6" y="T7"/>
                  </a:cxn>
                  <a:cxn ang="0">
                    <a:pos x="T8" y="T9"/>
                  </a:cxn>
                </a:cxnLst>
                <a:rect l="0" t="0" r="r" b="b"/>
                <a:pathLst>
                  <a:path w="30" h="29">
                    <a:moveTo>
                      <a:pt x="29" y="14"/>
                    </a:moveTo>
                    <a:cubicBezTo>
                      <a:pt x="30" y="22"/>
                      <a:pt x="23" y="29"/>
                      <a:pt x="15" y="29"/>
                    </a:cubicBezTo>
                    <a:cubicBezTo>
                      <a:pt x="7" y="29"/>
                      <a:pt x="0" y="22"/>
                      <a:pt x="0" y="14"/>
                    </a:cubicBezTo>
                    <a:cubicBezTo>
                      <a:pt x="0" y="7"/>
                      <a:pt x="7"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7" name="Freeform 954">
                <a:extLst>
                  <a:ext uri="{FF2B5EF4-FFF2-40B4-BE49-F238E27FC236}">
                    <a16:creationId xmlns:a16="http://schemas.microsoft.com/office/drawing/2014/main" id="{D8696BC8-60DE-4283-9AD2-5F537675BC9F}"/>
                  </a:ext>
                </a:extLst>
              </p:cNvPr>
              <p:cNvSpPr>
                <a:spLocks/>
              </p:cNvSpPr>
              <p:nvPr/>
            </p:nvSpPr>
            <p:spPr bwMode="auto">
              <a:xfrm>
                <a:off x="985" y="1532"/>
                <a:ext cx="53" cy="53"/>
              </a:xfrm>
              <a:custGeom>
                <a:avLst/>
                <a:gdLst>
                  <a:gd name="T0" fmla="*/ 15 w 30"/>
                  <a:gd name="T1" fmla="*/ 30 h 30"/>
                  <a:gd name="T2" fmla="*/ 0 w 30"/>
                  <a:gd name="T3" fmla="*/ 14 h 30"/>
                  <a:gd name="T4" fmla="*/ 15 w 30"/>
                  <a:gd name="T5" fmla="*/ 1 h 30"/>
                  <a:gd name="T6" fmla="*/ 29 w 30"/>
                  <a:gd name="T7" fmla="*/ 16 h 30"/>
                  <a:gd name="T8" fmla="*/ 15 w 30"/>
                  <a:gd name="T9" fmla="*/ 30 h 30"/>
                </a:gdLst>
                <a:ahLst/>
                <a:cxnLst>
                  <a:cxn ang="0">
                    <a:pos x="T0" y="T1"/>
                  </a:cxn>
                  <a:cxn ang="0">
                    <a:pos x="T2" y="T3"/>
                  </a:cxn>
                  <a:cxn ang="0">
                    <a:pos x="T4" y="T5"/>
                  </a:cxn>
                  <a:cxn ang="0">
                    <a:pos x="T6" y="T7"/>
                  </a:cxn>
                  <a:cxn ang="0">
                    <a:pos x="T8" y="T9"/>
                  </a:cxn>
                </a:cxnLst>
                <a:rect l="0" t="0" r="r" b="b"/>
                <a:pathLst>
                  <a:path w="30" h="30">
                    <a:moveTo>
                      <a:pt x="15" y="30"/>
                    </a:moveTo>
                    <a:cubicBezTo>
                      <a:pt x="7" y="29"/>
                      <a:pt x="0" y="22"/>
                      <a:pt x="0" y="14"/>
                    </a:cubicBezTo>
                    <a:cubicBezTo>
                      <a:pt x="1" y="7"/>
                      <a:pt x="8" y="0"/>
                      <a:pt x="15" y="1"/>
                    </a:cubicBezTo>
                    <a:cubicBezTo>
                      <a:pt x="23" y="1"/>
                      <a:pt x="30" y="8"/>
                      <a:pt x="29" y="16"/>
                    </a:cubicBezTo>
                    <a:cubicBezTo>
                      <a:pt x="29" y="23"/>
                      <a:pt x="22" y="30"/>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8" name="Freeform 955">
                <a:extLst>
                  <a:ext uri="{FF2B5EF4-FFF2-40B4-BE49-F238E27FC236}">
                    <a16:creationId xmlns:a16="http://schemas.microsoft.com/office/drawing/2014/main" id="{B8F316C8-24F4-45FF-B0D9-47D795591D21}"/>
                  </a:ext>
                </a:extLst>
              </p:cNvPr>
              <p:cNvSpPr>
                <a:spLocks/>
              </p:cNvSpPr>
              <p:nvPr/>
            </p:nvSpPr>
            <p:spPr bwMode="auto">
              <a:xfrm>
                <a:off x="3799" y="1129"/>
                <a:ext cx="53" cy="51"/>
              </a:xfrm>
              <a:custGeom>
                <a:avLst/>
                <a:gdLst>
                  <a:gd name="T0" fmla="*/ 29 w 30"/>
                  <a:gd name="T1" fmla="*/ 15 h 29"/>
                  <a:gd name="T2" fmla="*/ 15 w 30"/>
                  <a:gd name="T3" fmla="*/ 29 h 29"/>
                  <a:gd name="T4" fmla="*/ 1 w 30"/>
                  <a:gd name="T5" fmla="*/ 15 h 29"/>
                  <a:gd name="T6" fmla="*/ 16 w 30"/>
                  <a:gd name="T7" fmla="*/ 0 h 29"/>
                  <a:gd name="T8" fmla="*/ 29 w 30"/>
                  <a:gd name="T9" fmla="*/ 15 h 29"/>
                </a:gdLst>
                <a:ahLst/>
                <a:cxnLst>
                  <a:cxn ang="0">
                    <a:pos x="T0" y="T1"/>
                  </a:cxn>
                  <a:cxn ang="0">
                    <a:pos x="T2" y="T3"/>
                  </a:cxn>
                  <a:cxn ang="0">
                    <a:pos x="T4" y="T5"/>
                  </a:cxn>
                  <a:cxn ang="0">
                    <a:pos x="T6" y="T7"/>
                  </a:cxn>
                  <a:cxn ang="0">
                    <a:pos x="T8" y="T9"/>
                  </a:cxn>
                </a:cxnLst>
                <a:rect l="0" t="0" r="r" b="b"/>
                <a:pathLst>
                  <a:path w="30" h="29">
                    <a:moveTo>
                      <a:pt x="29" y="15"/>
                    </a:moveTo>
                    <a:cubicBezTo>
                      <a:pt x="29" y="23"/>
                      <a:pt x="22" y="29"/>
                      <a:pt x="15" y="29"/>
                    </a:cubicBezTo>
                    <a:cubicBezTo>
                      <a:pt x="7" y="29"/>
                      <a:pt x="0" y="22"/>
                      <a:pt x="1" y="15"/>
                    </a:cubicBezTo>
                    <a:cubicBezTo>
                      <a:pt x="1" y="7"/>
                      <a:pt x="8" y="0"/>
                      <a:pt x="16" y="0"/>
                    </a:cubicBezTo>
                    <a:cubicBezTo>
                      <a:pt x="23" y="1"/>
                      <a:pt x="30" y="7"/>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9" name="Freeform 956">
                <a:extLst>
                  <a:ext uri="{FF2B5EF4-FFF2-40B4-BE49-F238E27FC236}">
                    <a16:creationId xmlns:a16="http://schemas.microsoft.com/office/drawing/2014/main" id="{0D5DE237-4FA3-4B44-B983-396C234B3679}"/>
                  </a:ext>
                </a:extLst>
              </p:cNvPr>
              <p:cNvSpPr>
                <a:spLocks/>
              </p:cNvSpPr>
              <p:nvPr/>
            </p:nvSpPr>
            <p:spPr bwMode="auto">
              <a:xfrm>
                <a:off x="2193" y="325"/>
                <a:ext cx="51" cy="51"/>
              </a:xfrm>
              <a:custGeom>
                <a:avLst/>
                <a:gdLst>
                  <a:gd name="T0" fmla="*/ 15 w 29"/>
                  <a:gd name="T1" fmla="*/ 29 h 29"/>
                  <a:gd name="T2" fmla="*/ 1 w 29"/>
                  <a:gd name="T3" fmla="*/ 15 h 29"/>
                  <a:gd name="T4" fmla="*/ 15 w 29"/>
                  <a:gd name="T5" fmla="*/ 0 h 29"/>
                  <a:gd name="T6" fmla="*/ 29 w 29"/>
                  <a:gd name="T7" fmla="*/ 14 h 29"/>
                  <a:gd name="T8" fmla="*/ 15 w 29"/>
                  <a:gd name="T9" fmla="*/ 29 h 29"/>
                </a:gdLst>
                <a:ahLst/>
                <a:cxnLst>
                  <a:cxn ang="0">
                    <a:pos x="T0" y="T1"/>
                  </a:cxn>
                  <a:cxn ang="0">
                    <a:pos x="T2" y="T3"/>
                  </a:cxn>
                  <a:cxn ang="0">
                    <a:pos x="T4" y="T5"/>
                  </a:cxn>
                  <a:cxn ang="0">
                    <a:pos x="T6" y="T7"/>
                  </a:cxn>
                  <a:cxn ang="0">
                    <a:pos x="T8" y="T9"/>
                  </a:cxn>
                </a:cxnLst>
                <a:rect l="0" t="0" r="r" b="b"/>
                <a:pathLst>
                  <a:path w="29" h="29">
                    <a:moveTo>
                      <a:pt x="15" y="29"/>
                    </a:moveTo>
                    <a:cubicBezTo>
                      <a:pt x="8" y="29"/>
                      <a:pt x="1" y="22"/>
                      <a:pt x="1" y="15"/>
                    </a:cubicBezTo>
                    <a:cubicBezTo>
                      <a:pt x="0" y="7"/>
                      <a:pt x="7" y="0"/>
                      <a:pt x="15" y="0"/>
                    </a:cubicBezTo>
                    <a:cubicBezTo>
                      <a:pt x="23" y="0"/>
                      <a:pt x="29" y="6"/>
                      <a:pt x="29" y="14"/>
                    </a:cubicBezTo>
                    <a:cubicBezTo>
                      <a:pt x="29" y="22"/>
                      <a:pt x="23" y="28"/>
                      <a:pt x="15"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0" name="Freeform 957">
                <a:extLst>
                  <a:ext uri="{FF2B5EF4-FFF2-40B4-BE49-F238E27FC236}">
                    <a16:creationId xmlns:a16="http://schemas.microsoft.com/office/drawing/2014/main" id="{EA4101BF-CDB4-4E89-9EDF-89CACA482BA1}"/>
                  </a:ext>
                </a:extLst>
              </p:cNvPr>
              <p:cNvSpPr>
                <a:spLocks/>
              </p:cNvSpPr>
              <p:nvPr/>
            </p:nvSpPr>
            <p:spPr bwMode="auto">
              <a:xfrm>
                <a:off x="1791" y="456"/>
                <a:ext cx="51" cy="53"/>
              </a:xfrm>
              <a:custGeom>
                <a:avLst/>
                <a:gdLst>
                  <a:gd name="T0" fmla="*/ 29 w 29"/>
                  <a:gd name="T1" fmla="*/ 15 h 30"/>
                  <a:gd name="T2" fmla="*/ 15 w 29"/>
                  <a:gd name="T3" fmla="*/ 29 h 30"/>
                  <a:gd name="T4" fmla="*/ 0 w 29"/>
                  <a:gd name="T5" fmla="*/ 14 h 30"/>
                  <a:gd name="T6" fmla="*/ 15 w 29"/>
                  <a:gd name="T7" fmla="*/ 1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9" y="23"/>
                      <a:pt x="22" y="30"/>
                      <a:pt x="15" y="29"/>
                    </a:cubicBezTo>
                    <a:cubicBezTo>
                      <a:pt x="7" y="29"/>
                      <a:pt x="0" y="22"/>
                      <a:pt x="0" y="14"/>
                    </a:cubicBezTo>
                    <a:cubicBezTo>
                      <a:pt x="1" y="7"/>
                      <a:pt x="7" y="0"/>
                      <a:pt x="15" y="1"/>
                    </a:cubicBezTo>
                    <a:cubicBezTo>
                      <a:pt x="23" y="1"/>
                      <a:pt x="29" y="8"/>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1" name="Freeform 958">
                <a:extLst>
                  <a:ext uri="{FF2B5EF4-FFF2-40B4-BE49-F238E27FC236}">
                    <a16:creationId xmlns:a16="http://schemas.microsoft.com/office/drawing/2014/main" id="{849F0E8E-AF79-4186-AD07-E49B2AEF38F0}"/>
                  </a:ext>
                </a:extLst>
              </p:cNvPr>
              <p:cNvSpPr>
                <a:spLocks/>
              </p:cNvSpPr>
              <p:nvPr/>
            </p:nvSpPr>
            <p:spPr bwMode="auto">
              <a:xfrm>
                <a:off x="3132" y="458"/>
                <a:ext cx="50" cy="49"/>
              </a:xfrm>
              <a:custGeom>
                <a:avLst/>
                <a:gdLst>
                  <a:gd name="T0" fmla="*/ 15 w 29"/>
                  <a:gd name="T1" fmla="*/ 28 h 28"/>
                  <a:gd name="T2" fmla="*/ 0 w 29"/>
                  <a:gd name="T3" fmla="*/ 14 h 28"/>
                  <a:gd name="T4" fmla="*/ 15 w 29"/>
                  <a:gd name="T5" fmla="*/ 0 h 28"/>
                  <a:gd name="T6" fmla="*/ 29 w 29"/>
                  <a:gd name="T7" fmla="*/ 14 h 28"/>
                  <a:gd name="T8" fmla="*/ 15 w 29"/>
                  <a:gd name="T9" fmla="*/ 28 h 28"/>
                </a:gdLst>
                <a:ahLst/>
                <a:cxnLst>
                  <a:cxn ang="0">
                    <a:pos x="T0" y="T1"/>
                  </a:cxn>
                  <a:cxn ang="0">
                    <a:pos x="T2" y="T3"/>
                  </a:cxn>
                  <a:cxn ang="0">
                    <a:pos x="T4" y="T5"/>
                  </a:cxn>
                  <a:cxn ang="0">
                    <a:pos x="T6" y="T7"/>
                  </a:cxn>
                  <a:cxn ang="0">
                    <a:pos x="T8" y="T9"/>
                  </a:cxn>
                </a:cxnLst>
                <a:rect l="0" t="0" r="r" b="b"/>
                <a:pathLst>
                  <a:path w="29" h="28">
                    <a:moveTo>
                      <a:pt x="15" y="28"/>
                    </a:moveTo>
                    <a:cubicBezTo>
                      <a:pt x="7" y="28"/>
                      <a:pt x="1" y="22"/>
                      <a:pt x="0" y="14"/>
                    </a:cubicBezTo>
                    <a:cubicBezTo>
                      <a:pt x="0" y="6"/>
                      <a:pt x="7" y="0"/>
                      <a:pt x="15" y="0"/>
                    </a:cubicBezTo>
                    <a:cubicBezTo>
                      <a:pt x="23" y="0"/>
                      <a:pt x="29" y="7"/>
                      <a:pt x="29" y="14"/>
                    </a:cubicBezTo>
                    <a:cubicBezTo>
                      <a:pt x="29" y="22"/>
                      <a:pt x="22" y="28"/>
                      <a:pt x="15"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2" name="Freeform 959">
                <a:extLst>
                  <a:ext uri="{FF2B5EF4-FFF2-40B4-BE49-F238E27FC236}">
                    <a16:creationId xmlns:a16="http://schemas.microsoft.com/office/drawing/2014/main" id="{BAB32AD3-D3B3-4F4A-A63A-C8B5C16BD208}"/>
                  </a:ext>
                </a:extLst>
              </p:cNvPr>
              <p:cNvSpPr>
                <a:spLocks/>
              </p:cNvSpPr>
              <p:nvPr/>
            </p:nvSpPr>
            <p:spPr bwMode="auto">
              <a:xfrm>
                <a:off x="2730" y="325"/>
                <a:ext cx="50" cy="51"/>
              </a:xfrm>
              <a:custGeom>
                <a:avLst/>
                <a:gdLst>
                  <a:gd name="T0" fmla="*/ 29 w 29"/>
                  <a:gd name="T1" fmla="*/ 14 h 29"/>
                  <a:gd name="T2" fmla="*/ 15 w 29"/>
                  <a:gd name="T3" fmla="*/ 29 h 29"/>
                  <a:gd name="T4" fmla="*/ 0 w 29"/>
                  <a:gd name="T5" fmla="*/ 14 h 29"/>
                  <a:gd name="T6" fmla="*/ 14 w 29"/>
                  <a:gd name="T7" fmla="*/ 0 h 29"/>
                  <a:gd name="T8" fmla="*/ 29 w 29"/>
                  <a:gd name="T9" fmla="*/ 14 h 29"/>
                </a:gdLst>
                <a:ahLst/>
                <a:cxnLst>
                  <a:cxn ang="0">
                    <a:pos x="T0" y="T1"/>
                  </a:cxn>
                  <a:cxn ang="0">
                    <a:pos x="T2" y="T3"/>
                  </a:cxn>
                  <a:cxn ang="0">
                    <a:pos x="T4" y="T5"/>
                  </a:cxn>
                  <a:cxn ang="0">
                    <a:pos x="T6" y="T7"/>
                  </a:cxn>
                  <a:cxn ang="0">
                    <a:pos x="T8" y="T9"/>
                  </a:cxn>
                </a:cxnLst>
                <a:rect l="0" t="0" r="r" b="b"/>
                <a:pathLst>
                  <a:path w="29" h="29">
                    <a:moveTo>
                      <a:pt x="29" y="14"/>
                    </a:moveTo>
                    <a:cubicBezTo>
                      <a:pt x="29" y="22"/>
                      <a:pt x="22" y="28"/>
                      <a:pt x="15" y="29"/>
                    </a:cubicBezTo>
                    <a:cubicBezTo>
                      <a:pt x="7" y="29"/>
                      <a:pt x="0" y="22"/>
                      <a:pt x="0" y="14"/>
                    </a:cubicBezTo>
                    <a:cubicBezTo>
                      <a:pt x="0" y="6"/>
                      <a:pt x="7"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3" name="Freeform 960">
                <a:extLst>
                  <a:ext uri="{FF2B5EF4-FFF2-40B4-BE49-F238E27FC236}">
                    <a16:creationId xmlns:a16="http://schemas.microsoft.com/office/drawing/2014/main" id="{7E980AC5-ABB8-4587-98F5-15D4C1776A6E}"/>
                  </a:ext>
                </a:extLst>
              </p:cNvPr>
              <p:cNvSpPr>
                <a:spLocks/>
              </p:cNvSpPr>
              <p:nvPr/>
            </p:nvSpPr>
            <p:spPr bwMode="auto">
              <a:xfrm>
                <a:off x="3534" y="2878"/>
                <a:ext cx="48" cy="49"/>
              </a:xfrm>
              <a:custGeom>
                <a:avLst/>
                <a:gdLst>
                  <a:gd name="T0" fmla="*/ 28 w 28"/>
                  <a:gd name="T1" fmla="*/ 15 h 28"/>
                  <a:gd name="T2" fmla="*/ 14 w 28"/>
                  <a:gd name="T3" fmla="*/ 28 h 28"/>
                  <a:gd name="T4" fmla="*/ 0 w 28"/>
                  <a:gd name="T5" fmla="*/ 14 h 28"/>
                  <a:gd name="T6" fmla="*/ 14 w 28"/>
                  <a:gd name="T7" fmla="*/ 0 h 28"/>
                  <a:gd name="T8" fmla="*/ 28 w 28"/>
                  <a:gd name="T9" fmla="*/ 15 h 28"/>
                </a:gdLst>
                <a:ahLst/>
                <a:cxnLst>
                  <a:cxn ang="0">
                    <a:pos x="T0" y="T1"/>
                  </a:cxn>
                  <a:cxn ang="0">
                    <a:pos x="T2" y="T3"/>
                  </a:cxn>
                  <a:cxn ang="0">
                    <a:pos x="T4" y="T5"/>
                  </a:cxn>
                  <a:cxn ang="0">
                    <a:pos x="T6" y="T7"/>
                  </a:cxn>
                  <a:cxn ang="0">
                    <a:pos x="T8" y="T9"/>
                  </a:cxn>
                </a:cxnLst>
                <a:rect l="0" t="0" r="r" b="b"/>
                <a:pathLst>
                  <a:path w="28" h="28">
                    <a:moveTo>
                      <a:pt x="28" y="15"/>
                    </a:moveTo>
                    <a:cubicBezTo>
                      <a:pt x="27" y="22"/>
                      <a:pt x="21" y="28"/>
                      <a:pt x="14" y="28"/>
                    </a:cubicBezTo>
                    <a:cubicBezTo>
                      <a:pt x="6" y="28"/>
                      <a:pt x="0" y="22"/>
                      <a:pt x="0" y="14"/>
                    </a:cubicBezTo>
                    <a:cubicBezTo>
                      <a:pt x="0" y="6"/>
                      <a:pt x="7" y="0"/>
                      <a:pt x="14" y="0"/>
                    </a:cubicBezTo>
                    <a:cubicBezTo>
                      <a:pt x="22" y="1"/>
                      <a:pt x="28" y="7"/>
                      <a:pt x="28"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4" name="Freeform 961">
                <a:extLst>
                  <a:ext uri="{FF2B5EF4-FFF2-40B4-BE49-F238E27FC236}">
                    <a16:creationId xmlns:a16="http://schemas.microsoft.com/office/drawing/2014/main" id="{618FB52B-A2BF-40E0-9211-D6F576354DC1}"/>
                  </a:ext>
                </a:extLst>
              </p:cNvPr>
              <p:cNvSpPr>
                <a:spLocks/>
              </p:cNvSpPr>
              <p:nvPr/>
            </p:nvSpPr>
            <p:spPr bwMode="auto">
              <a:xfrm>
                <a:off x="1389" y="726"/>
                <a:ext cx="49" cy="49"/>
              </a:xfrm>
              <a:custGeom>
                <a:avLst/>
                <a:gdLst>
                  <a:gd name="T0" fmla="*/ 28 w 28"/>
                  <a:gd name="T1" fmla="*/ 15 h 28"/>
                  <a:gd name="T2" fmla="*/ 14 w 28"/>
                  <a:gd name="T3" fmla="*/ 28 h 28"/>
                  <a:gd name="T4" fmla="*/ 1 w 28"/>
                  <a:gd name="T5" fmla="*/ 14 h 28"/>
                  <a:gd name="T6" fmla="*/ 15 w 28"/>
                  <a:gd name="T7" fmla="*/ 1 h 28"/>
                  <a:gd name="T8" fmla="*/ 28 w 28"/>
                  <a:gd name="T9" fmla="*/ 15 h 28"/>
                </a:gdLst>
                <a:ahLst/>
                <a:cxnLst>
                  <a:cxn ang="0">
                    <a:pos x="T0" y="T1"/>
                  </a:cxn>
                  <a:cxn ang="0">
                    <a:pos x="T2" y="T3"/>
                  </a:cxn>
                  <a:cxn ang="0">
                    <a:pos x="T4" y="T5"/>
                  </a:cxn>
                  <a:cxn ang="0">
                    <a:pos x="T6" y="T7"/>
                  </a:cxn>
                  <a:cxn ang="0">
                    <a:pos x="T8" y="T9"/>
                  </a:cxn>
                </a:cxnLst>
                <a:rect l="0" t="0" r="r" b="b"/>
                <a:pathLst>
                  <a:path w="28" h="28">
                    <a:moveTo>
                      <a:pt x="28" y="15"/>
                    </a:moveTo>
                    <a:cubicBezTo>
                      <a:pt x="28" y="22"/>
                      <a:pt x="22" y="28"/>
                      <a:pt x="14" y="28"/>
                    </a:cubicBezTo>
                    <a:cubicBezTo>
                      <a:pt x="6" y="28"/>
                      <a:pt x="0" y="22"/>
                      <a:pt x="1" y="14"/>
                    </a:cubicBezTo>
                    <a:cubicBezTo>
                      <a:pt x="1" y="6"/>
                      <a:pt x="7" y="0"/>
                      <a:pt x="15" y="1"/>
                    </a:cubicBezTo>
                    <a:cubicBezTo>
                      <a:pt x="22" y="1"/>
                      <a:pt x="28" y="7"/>
                      <a:pt x="28"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5" name="Oval 962">
                <a:extLst>
                  <a:ext uri="{FF2B5EF4-FFF2-40B4-BE49-F238E27FC236}">
                    <a16:creationId xmlns:a16="http://schemas.microsoft.com/office/drawing/2014/main" id="{1AE1DD96-D617-4E99-8C5A-79BAFB420B4F}"/>
                  </a:ext>
                </a:extLst>
              </p:cNvPr>
              <p:cNvSpPr>
                <a:spLocks noChangeArrowheads="1"/>
              </p:cNvSpPr>
              <p:nvPr/>
            </p:nvSpPr>
            <p:spPr bwMode="auto">
              <a:xfrm>
                <a:off x="3534" y="730"/>
                <a:ext cx="48" cy="4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6" name="Freeform 963">
                <a:extLst>
                  <a:ext uri="{FF2B5EF4-FFF2-40B4-BE49-F238E27FC236}">
                    <a16:creationId xmlns:a16="http://schemas.microsoft.com/office/drawing/2014/main" id="{8A96F8D9-4CD2-45D2-816F-250303978AEF}"/>
                  </a:ext>
                </a:extLst>
              </p:cNvPr>
              <p:cNvSpPr>
                <a:spLocks/>
              </p:cNvSpPr>
              <p:nvPr/>
            </p:nvSpPr>
            <p:spPr bwMode="auto">
              <a:xfrm>
                <a:off x="1389" y="2876"/>
                <a:ext cx="49" cy="50"/>
              </a:xfrm>
              <a:custGeom>
                <a:avLst/>
                <a:gdLst>
                  <a:gd name="T0" fmla="*/ 28 w 28"/>
                  <a:gd name="T1" fmla="*/ 14 h 28"/>
                  <a:gd name="T2" fmla="*/ 14 w 28"/>
                  <a:gd name="T3" fmla="*/ 28 h 28"/>
                  <a:gd name="T4" fmla="*/ 0 w 28"/>
                  <a:gd name="T5" fmla="*/ 14 h 28"/>
                  <a:gd name="T6" fmla="*/ 14 w 28"/>
                  <a:gd name="T7" fmla="*/ 0 h 28"/>
                  <a:gd name="T8" fmla="*/ 28 w 28"/>
                  <a:gd name="T9" fmla="*/ 14 h 28"/>
                </a:gdLst>
                <a:ahLst/>
                <a:cxnLst>
                  <a:cxn ang="0">
                    <a:pos x="T0" y="T1"/>
                  </a:cxn>
                  <a:cxn ang="0">
                    <a:pos x="T2" y="T3"/>
                  </a:cxn>
                  <a:cxn ang="0">
                    <a:pos x="T4" y="T5"/>
                  </a:cxn>
                  <a:cxn ang="0">
                    <a:pos x="T6" y="T7"/>
                  </a:cxn>
                  <a:cxn ang="0">
                    <a:pos x="T8" y="T9"/>
                  </a:cxn>
                </a:cxnLst>
                <a:rect l="0" t="0" r="r" b="b"/>
                <a:pathLst>
                  <a:path w="28" h="28">
                    <a:moveTo>
                      <a:pt x="28" y="14"/>
                    </a:moveTo>
                    <a:cubicBezTo>
                      <a:pt x="28" y="22"/>
                      <a:pt x="22" y="28"/>
                      <a:pt x="14" y="28"/>
                    </a:cubicBezTo>
                    <a:cubicBezTo>
                      <a:pt x="6" y="28"/>
                      <a:pt x="1" y="22"/>
                      <a:pt x="0" y="14"/>
                    </a:cubicBezTo>
                    <a:cubicBezTo>
                      <a:pt x="0" y="6"/>
                      <a:pt x="6" y="0"/>
                      <a:pt x="14" y="0"/>
                    </a:cubicBezTo>
                    <a:cubicBezTo>
                      <a:pt x="22" y="0"/>
                      <a:pt x="28" y="6"/>
                      <a:pt x="2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7" name="Freeform 964">
                <a:extLst>
                  <a:ext uri="{FF2B5EF4-FFF2-40B4-BE49-F238E27FC236}">
                    <a16:creationId xmlns:a16="http://schemas.microsoft.com/office/drawing/2014/main" id="{FAD2629F-B865-4731-B3FB-D00EB07C1C84}"/>
                  </a:ext>
                </a:extLst>
              </p:cNvPr>
              <p:cNvSpPr>
                <a:spLocks/>
              </p:cNvSpPr>
              <p:nvPr/>
            </p:nvSpPr>
            <p:spPr bwMode="auto">
              <a:xfrm>
                <a:off x="1254" y="2743"/>
                <a:ext cx="49" cy="49"/>
              </a:xfrm>
              <a:custGeom>
                <a:avLst/>
                <a:gdLst>
                  <a:gd name="T0" fmla="*/ 14 w 28"/>
                  <a:gd name="T1" fmla="*/ 27 h 28"/>
                  <a:gd name="T2" fmla="*/ 0 w 28"/>
                  <a:gd name="T3" fmla="*/ 13 h 28"/>
                  <a:gd name="T4" fmla="*/ 14 w 28"/>
                  <a:gd name="T5" fmla="*/ 0 h 28"/>
                  <a:gd name="T6" fmla="*/ 28 w 28"/>
                  <a:gd name="T7" fmla="*/ 15 h 28"/>
                  <a:gd name="T8" fmla="*/ 14 w 28"/>
                  <a:gd name="T9" fmla="*/ 27 h 28"/>
                </a:gdLst>
                <a:ahLst/>
                <a:cxnLst>
                  <a:cxn ang="0">
                    <a:pos x="T0" y="T1"/>
                  </a:cxn>
                  <a:cxn ang="0">
                    <a:pos x="T2" y="T3"/>
                  </a:cxn>
                  <a:cxn ang="0">
                    <a:pos x="T4" y="T5"/>
                  </a:cxn>
                  <a:cxn ang="0">
                    <a:pos x="T6" y="T7"/>
                  </a:cxn>
                  <a:cxn ang="0">
                    <a:pos x="T8" y="T9"/>
                  </a:cxn>
                </a:cxnLst>
                <a:rect l="0" t="0" r="r" b="b"/>
                <a:pathLst>
                  <a:path w="28" h="28">
                    <a:moveTo>
                      <a:pt x="14" y="27"/>
                    </a:moveTo>
                    <a:cubicBezTo>
                      <a:pt x="6" y="27"/>
                      <a:pt x="0" y="21"/>
                      <a:pt x="0" y="13"/>
                    </a:cubicBezTo>
                    <a:cubicBezTo>
                      <a:pt x="1" y="6"/>
                      <a:pt x="7" y="0"/>
                      <a:pt x="14" y="0"/>
                    </a:cubicBezTo>
                    <a:cubicBezTo>
                      <a:pt x="22" y="1"/>
                      <a:pt x="28" y="7"/>
                      <a:pt x="28" y="15"/>
                    </a:cubicBezTo>
                    <a:cubicBezTo>
                      <a:pt x="27" y="22"/>
                      <a:pt x="21" y="28"/>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7" name="Group 6">
            <a:extLst>
              <a:ext uri="{FF2B5EF4-FFF2-40B4-BE49-F238E27FC236}">
                <a16:creationId xmlns:a16="http://schemas.microsoft.com/office/drawing/2014/main" id="{D8E3FD4F-1BB3-446A-A9BF-76004077DC34}"/>
              </a:ext>
            </a:extLst>
          </p:cNvPr>
          <p:cNvGrpSpPr/>
          <p:nvPr/>
        </p:nvGrpSpPr>
        <p:grpSpPr>
          <a:xfrm>
            <a:off x="4964957" y="6282548"/>
            <a:ext cx="5636368" cy="261610"/>
            <a:chOff x="14804282" y="5533747"/>
            <a:chExt cx="5636368" cy="261610"/>
          </a:xfrm>
        </p:grpSpPr>
        <p:sp>
          <p:nvSpPr>
            <p:cNvPr id="8" name="TextBox 7">
              <a:extLst>
                <a:ext uri="{FF2B5EF4-FFF2-40B4-BE49-F238E27FC236}">
                  <a16:creationId xmlns:a16="http://schemas.microsoft.com/office/drawing/2014/main" id="{BD105F6D-638B-4E4E-95AE-F2CF87E771D3}"/>
                </a:ext>
              </a:extLst>
            </p:cNvPr>
            <p:cNvSpPr txBox="1"/>
            <p:nvPr/>
          </p:nvSpPr>
          <p:spPr>
            <a:xfrm>
              <a:off x="14804282" y="5533747"/>
              <a:ext cx="2422311" cy="261610"/>
            </a:xfrm>
            <a:prstGeom prst="rect">
              <a:avLst/>
            </a:prstGeom>
            <a:noFill/>
          </p:spPr>
          <p:txBody>
            <a:bodyPr vert="horz" wrap="square" rtlCol="0">
              <a:spAutoFit/>
            </a:bodyPr>
            <a:lstStyle/>
            <a:p>
              <a:r>
                <a:rPr lang="en-US" sz="1100" spc="200" dirty="0" err="1"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Citadelle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9" name="TextBox 8">
              <a:extLst>
                <a:ext uri="{FF2B5EF4-FFF2-40B4-BE49-F238E27FC236}">
                  <a16:creationId xmlns:a16="http://schemas.microsoft.com/office/drawing/2014/main" id="{903B6D00-23F2-400F-89E4-C5292E894AB7}"/>
                </a:ext>
              </a:extLst>
            </p:cNvPr>
            <p:cNvSpPr txBox="1"/>
            <p:nvPr/>
          </p:nvSpPr>
          <p:spPr>
            <a:xfrm>
              <a:off x="19077406" y="5533747"/>
              <a:ext cx="1363244" cy="261610"/>
            </a:xfrm>
            <a:prstGeom prst="rect">
              <a:avLst/>
            </a:prstGeom>
            <a:noFill/>
          </p:spPr>
          <p:txBody>
            <a:bodyPr vert="horz" wrap="square" rtlCol="0">
              <a:spAutoFit/>
            </a:bodyPr>
            <a:lstStyle/>
            <a:p>
              <a:r>
                <a:rPr lang="en-US" altLang="ko-KR"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Renewal</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10" name="TextBox 9">
              <a:extLst>
                <a:ext uri="{FF2B5EF4-FFF2-40B4-BE49-F238E27FC236}">
                  <a16:creationId xmlns:a16="http://schemas.microsoft.com/office/drawing/2014/main" id="{1EE60B89-95EB-4855-9A29-F536FBD07B0E}"/>
                </a:ext>
              </a:extLst>
            </p:cNvPr>
            <p:cNvSpPr txBox="1"/>
            <p:nvPr/>
          </p:nvSpPr>
          <p:spPr>
            <a:xfrm>
              <a:off x="17226594" y="5533747"/>
              <a:ext cx="1850812" cy="261610"/>
            </a:xfrm>
            <a:prstGeom prst="rect">
              <a:avLst/>
            </a:prstGeom>
            <a:noFill/>
          </p:spPr>
          <p:txBody>
            <a:bodyPr vert="horz"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Site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grpSp>
      <p:sp>
        <p:nvSpPr>
          <p:cNvPr id="11" name="TextBox 10">
            <a:extLst>
              <a:ext uri="{FF2B5EF4-FFF2-40B4-BE49-F238E27FC236}">
                <a16:creationId xmlns:a16="http://schemas.microsoft.com/office/drawing/2014/main" id="{0E35DD88-C26C-42CE-BD0B-4390FC881D8E}"/>
              </a:ext>
            </a:extLst>
          </p:cNvPr>
          <p:cNvSpPr txBox="1"/>
          <p:nvPr/>
        </p:nvSpPr>
        <p:spPr>
          <a:xfrm>
            <a:off x="639526" y="6240992"/>
            <a:ext cx="727078" cy="307777"/>
          </a:xfrm>
          <a:prstGeom prst="rect">
            <a:avLst/>
          </a:prstGeom>
          <a:noFill/>
        </p:spPr>
        <p:txBody>
          <a:bodyPr vert="horz" wrap="square" rtlCol="0">
            <a:spAutoFit/>
          </a:bodyPr>
          <a:lstStyle/>
          <a:p>
            <a:r>
              <a:rPr lang="en-US" sz="1400" b="1" spc="100" dirty="0" smtClean="0">
                <a:solidFill>
                  <a:schemeClr val="tx1">
                    <a:lumMod val="50000"/>
                    <a:lumOff val="50000"/>
                  </a:schemeClr>
                </a:solidFill>
                <a:latin typeface="Playfair Display" panose="00000500000000000000" pitchFamily="2" charset="0"/>
              </a:rPr>
              <a:t>2023</a:t>
            </a:r>
            <a:endParaRPr lang="en-US" sz="1400" b="1" spc="100" dirty="0">
              <a:solidFill>
                <a:schemeClr val="tx1">
                  <a:lumMod val="50000"/>
                  <a:lumOff val="50000"/>
                </a:schemeClr>
              </a:solidFill>
              <a:latin typeface="Playfair Display" panose="00000500000000000000" pitchFamily="2" charset="0"/>
            </a:endParaRPr>
          </a:p>
        </p:txBody>
      </p:sp>
      <p:sp>
        <p:nvSpPr>
          <p:cNvPr id="1141" name="TextBox 1140">
            <a:extLst>
              <a:ext uri="{FF2B5EF4-FFF2-40B4-BE49-F238E27FC236}">
                <a16:creationId xmlns:a16="http://schemas.microsoft.com/office/drawing/2014/main" id="{53A62B68-8ECC-4CB5-808F-E28C308A450A}"/>
              </a:ext>
            </a:extLst>
          </p:cNvPr>
          <p:cNvSpPr txBox="1"/>
          <p:nvPr/>
        </p:nvSpPr>
        <p:spPr>
          <a:xfrm>
            <a:off x="846622" y="1346398"/>
            <a:ext cx="3607865" cy="1200329"/>
          </a:xfrm>
          <a:prstGeom prst="rect">
            <a:avLst/>
          </a:prstGeom>
          <a:noFill/>
        </p:spPr>
        <p:txBody>
          <a:bodyPr wrap="square" rtlCol="0">
            <a:spAutoFit/>
          </a:bodyPr>
          <a:lstStyle/>
          <a:p>
            <a:r>
              <a:rPr lang="en-US" sz="7200" b="1" spc="800" dirty="0">
                <a:solidFill>
                  <a:srgbClr val="282864"/>
                </a:solidFill>
                <a:latin typeface="Playfair Display" panose="00000500000000000000" pitchFamily="2" charset="0"/>
              </a:rPr>
              <a:t>Thank</a:t>
            </a:r>
          </a:p>
        </p:txBody>
      </p:sp>
      <p:sp>
        <p:nvSpPr>
          <p:cNvPr id="1142" name="TextBox 1141">
            <a:extLst>
              <a:ext uri="{FF2B5EF4-FFF2-40B4-BE49-F238E27FC236}">
                <a16:creationId xmlns:a16="http://schemas.microsoft.com/office/drawing/2014/main" id="{0B7BBFA9-B295-45DE-A7D0-15FC0F6B96C5}"/>
              </a:ext>
            </a:extLst>
          </p:cNvPr>
          <p:cNvSpPr txBox="1"/>
          <p:nvPr/>
        </p:nvSpPr>
        <p:spPr>
          <a:xfrm>
            <a:off x="933902" y="2521175"/>
            <a:ext cx="3110025" cy="1200329"/>
          </a:xfrm>
          <a:prstGeom prst="rect">
            <a:avLst/>
          </a:prstGeom>
          <a:noFill/>
        </p:spPr>
        <p:txBody>
          <a:bodyPr wrap="square" rtlCol="0">
            <a:spAutoFit/>
          </a:bodyPr>
          <a:lstStyle/>
          <a:p>
            <a:r>
              <a:rPr lang="en-US" sz="7200" b="1" spc="800">
                <a:solidFill>
                  <a:srgbClr val="282864"/>
                </a:solidFill>
                <a:latin typeface="Playfair Display" panose="00000500000000000000" pitchFamily="2" charset="0"/>
              </a:rPr>
              <a:t>You</a:t>
            </a:r>
          </a:p>
        </p:txBody>
      </p:sp>
      <p:sp>
        <p:nvSpPr>
          <p:cNvPr id="331" name="TextBox 330">
            <a:extLst>
              <a:ext uri="{FF2B5EF4-FFF2-40B4-BE49-F238E27FC236}">
                <a16:creationId xmlns:a16="http://schemas.microsoft.com/office/drawing/2014/main" id="{F10A6BCD-66E0-4D95-AC29-40281152BAD4}"/>
              </a:ext>
            </a:extLst>
          </p:cNvPr>
          <p:cNvSpPr txBox="1"/>
          <p:nvPr/>
        </p:nvSpPr>
        <p:spPr>
          <a:xfrm>
            <a:off x="312325" y="284416"/>
            <a:ext cx="1311307" cy="307777"/>
          </a:xfrm>
          <a:prstGeom prst="rect">
            <a:avLst/>
          </a:prstGeom>
          <a:noFill/>
        </p:spPr>
        <p:txBody>
          <a:bodyPr wrap="square" rtlCol="0">
            <a:spAutoFit/>
          </a:bodyPr>
          <a:lstStyle/>
          <a:p>
            <a:r>
              <a:rPr lang="en-US" sz="1400" b="1" spc="100" dirty="0" err="1" smtClean="0">
                <a:solidFill>
                  <a:srgbClr val="FFD732"/>
                </a:solidFill>
                <a:latin typeface="Playfair Display" panose="00000500000000000000" pitchFamily="2" charset="0"/>
              </a:rPr>
              <a:t>Citadelle</a:t>
            </a:r>
            <a:endParaRPr lang="en-US" sz="1400" b="1" spc="100" dirty="0">
              <a:solidFill>
                <a:srgbClr val="FFD732"/>
              </a:solidFill>
              <a:latin typeface="Playfair Display" panose="00000500000000000000" pitchFamily="2" charset="0"/>
            </a:endParaRPr>
          </a:p>
        </p:txBody>
      </p:sp>
    </p:spTree>
    <p:extLst>
      <p:ext uri="{BB962C8B-B14F-4D97-AF65-F5344CB8AC3E}">
        <p14:creationId xmlns:p14="http://schemas.microsoft.com/office/powerpoint/2010/main" val="220099277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267</Words>
  <Application>Microsoft Office PowerPoint</Application>
  <PresentationFormat>와이드스크린</PresentationFormat>
  <Paragraphs>76</Paragraphs>
  <Slides>9</Slides>
  <Notes>0</Notes>
  <HiddenSlides>0</HiddenSlides>
  <MMClips>0</MMClips>
  <ScaleCrop>false</ScaleCrop>
  <HeadingPairs>
    <vt:vector size="6" baseType="variant">
      <vt:variant>
        <vt:lpstr>사용한 글꼴</vt:lpstr>
      </vt:variant>
      <vt:variant>
        <vt:i4>8</vt:i4>
      </vt:variant>
      <vt:variant>
        <vt:lpstr>테마</vt:lpstr>
      </vt:variant>
      <vt:variant>
        <vt:i4>1</vt:i4>
      </vt:variant>
      <vt:variant>
        <vt:lpstr>슬라이드 제목</vt:lpstr>
      </vt:variant>
      <vt:variant>
        <vt:i4>9</vt:i4>
      </vt:variant>
    </vt:vector>
  </HeadingPairs>
  <TitlesOfParts>
    <vt:vector size="18" baseType="lpstr">
      <vt:lpstr>Noto Sans</vt:lpstr>
      <vt:lpstr>Playfair Display</vt:lpstr>
      <vt:lpstr>굴림</vt:lpstr>
      <vt:lpstr>맑은 고딕 Semilight</vt:lpstr>
      <vt:lpstr>Arial</vt:lpstr>
      <vt:lpstr>Calibri</vt:lpstr>
      <vt:lpstr>Wingdings</vt:lpstr>
      <vt:lpstr>맑은 고딕</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2020-02-02T14:01:43Z</dcterms:created>
  <dcterms:modified xsi:type="dcterms:W3CDTF">2023-06-28T03:20:11Z</dcterms:modified>
</cp:coreProperties>
</file>